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493"/>
    <p:restoredTop sz="94660"/>
  </p:normalViewPr>
  <p:slideViewPr>
    <p:cSldViewPr>
      <p:cViewPr>
        <p:scale>
          <a:sx n="102" d="100"/>
          <a:sy n="102" d="100"/>
        </p:scale>
        <p:origin x="1968" y="8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7/16/25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7/16/25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7/16/25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7/16/25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7/16/25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7/16/25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7/16/25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7/16/25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7/16/25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7/16/25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7/16/25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D24F8-233A-4584-B781-10ED18116271}" type="datetimeFigureOut">
              <a:rPr lang="en-US" smtClean="0"/>
              <a:pPr/>
              <a:t>7/16/25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444823"/>
            <a:ext cx="6858000" cy="304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1444823"/>
            <a:ext cx="685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cap="small" dirty="0">
                <a:solidFill>
                  <a:schemeClr val="bg1"/>
                </a:solidFill>
                <a:latin typeface="Perpetua" pitchFamily="18" charset="0"/>
              </a:rPr>
              <a:t>“Optimizing Multi-Modal Transport for Retail Supply Chains” 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939983"/>
              </p:ext>
            </p:extLst>
          </p:nvPr>
        </p:nvGraphicFramePr>
        <p:xfrm>
          <a:off x="3367683" y="2152329"/>
          <a:ext cx="2807458" cy="10210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3079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95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latin typeface="Perpetua" pitchFamily="18" charset="0"/>
                          <a:cs typeface="Times New Roman" pitchFamily="18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Client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UPS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Location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/>
                        <a:t>Global (Asia-US focus)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900" b="1" dirty="0"/>
                        <a:t>BSI Service or Solution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Value Chain Consulting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9029281"/>
              </p:ext>
            </p:extLst>
          </p:nvPr>
        </p:nvGraphicFramePr>
        <p:xfrm>
          <a:off x="304799" y="3657600"/>
          <a:ext cx="6248400" cy="466344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613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Key Challenges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Rising e-commerce demand strained existing air/road logistics networks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Traditional distribution centers created bottlenecks for time-sensitive retail goods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Asia-US trade lane required cost-effective, end-to-end solutions to compete with emerging rivals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Why Boston Strategies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50" kern="1200" dirty="0"/>
                        <a:t>Multi-modal expertise: Proven track record in air/ocean/road integration (e.g., Port of LA master plan)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50" kern="1200" dirty="0"/>
                        <a:t>Retail logistics innovation: Prior success with direct-to-store models for European automakers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50" kern="1200" dirty="0"/>
                        <a:t>Trade lane specialization: Deep Asia-US corridor knowledge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Project Scope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Competitive benchmarking of 12 logistics providers across air, ocean, and road transport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Design of a store-direct shipping service bypassing distribution centers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Pilot testing with 6 retailers (3 large, 3 small) for ability of the organization to execute end-to-end solutions </a:t>
                      </a:r>
                    </a:p>
                    <a:p>
                      <a:pPr lvl="0"/>
                      <a:endParaRPr lang="en-US" sz="1200" b="1" kern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Project Approach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Mapped process steps across 4 transport modes (air, ocean, truck, rail)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Quantified time/cost savings from DC bypass Identified strategic targets to fill last-mile gaps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Developed pre-packaging protocols to enable store-direct fulfillment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Optimized customs clearance workflows 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Tested with 6 retailers (electronics, apparel, perishables)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Refined pricing models based on shipment density/urgency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vl="0"/>
                      <a:r>
                        <a:rPr lang="en-US" sz="1200" b="1" dirty="0"/>
                        <a:t>Operational Benefits Realized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Eliminated handling steps in traditional supply chains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Enabled same-day store shelf readiness for all of pilot shipments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Reduced carbon emissions by 14% through consolidated loads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Financial Benefits Realized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Launched a new business line for time-critical retail shipments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Reduced per-unit logistics costs versus traditional distribution models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Secured contracts with two Fortune 500 retailers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68DCBE7-A58D-4221-A131-DCA93282019B}"/>
              </a:ext>
            </a:extLst>
          </p:cNvPr>
          <p:cNvSpPr txBox="1"/>
          <p:nvPr/>
        </p:nvSpPr>
        <p:spPr>
          <a:xfrm>
            <a:off x="2468544" y="595039"/>
            <a:ext cx="19209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#494</a:t>
            </a:r>
          </a:p>
        </p:txBody>
      </p:sp>
      <p:pic>
        <p:nvPicPr>
          <p:cNvPr id="5" name="Picture 4" descr="A white square with blue and yellow text&#10;&#10;Description automatically generated">
            <a:extLst>
              <a:ext uri="{FF2B5EF4-FFF2-40B4-BE49-F238E27FC236}">
                <a16:creationId xmlns:a16="http://schemas.microsoft.com/office/drawing/2014/main" id="{3150583B-0114-E28D-6DDE-0D1A129001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67" y="227053"/>
            <a:ext cx="1000199" cy="997588"/>
          </a:xfrm>
          <a:prstGeom prst="rect">
            <a:avLst/>
          </a:prstGeom>
        </p:spPr>
      </p:pic>
      <p:pic>
        <p:nvPicPr>
          <p:cNvPr id="3" name="Picture 2" descr="A person sitting in a bus&#10;&#10;AI-generated content may be incorrect.">
            <a:extLst>
              <a:ext uri="{FF2B5EF4-FFF2-40B4-BE49-F238E27FC236}">
                <a16:creationId xmlns:a16="http://schemas.microsoft.com/office/drawing/2014/main" id="{816F7485-41F8-C29F-254D-280C3565AF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69" y="7784"/>
            <a:ext cx="2185431" cy="1437039"/>
          </a:xfrm>
          <a:prstGeom prst="rect">
            <a:avLst/>
          </a:prstGeom>
        </p:spPr>
      </p:pic>
      <p:pic>
        <p:nvPicPr>
          <p:cNvPr id="10" name="Picture 9" descr="A person standing next to a yellow vehicle&#10;&#10;AI-generated content may be incorrect.">
            <a:extLst>
              <a:ext uri="{FF2B5EF4-FFF2-40B4-BE49-F238E27FC236}">
                <a16:creationId xmlns:a16="http://schemas.microsoft.com/office/drawing/2014/main" id="{1D92B2F1-A5D1-924B-2B01-AC34D19AE5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5" r="33194"/>
          <a:stretch>
            <a:fillRect/>
          </a:stretch>
        </p:blipFill>
        <p:spPr>
          <a:xfrm>
            <a:off x="682859" y="1993022"/>
            <a:ext cx="2387842" cy="133731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3278</TotalTime>
  <Words>280</Words>
  <Application>Microsoft Macintosh PowerPoint</Application>
  <PresentationFormat>On-screen Show (4:3)</PresentationFormat>
  <Paragraphs>37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Open Sans Light</vt:lpstr>
      <vt:lpstr>Perpetua</vt:lpstr>
      <vt:lpstr>Office Theme</vt:lpstr>
      <vt:lpstr>PowerPoint Presentation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Camila Paz Soldan</dc:creator>
  <cp:lastModifiedBy>Xinyang Jiang</cp:lastModifiedBy>
  <cp:revision>108</cp:revision>
  <cp:lastPrinted>2025-05-08T01:55:02Z</cp:lastPrinted>
  <dcterms:created xsi:type="dcterms:W3CDTF">2011-02-11T16:52:35Z</dcterms:created>
  <dcterms:modified xsi:type="dcterms:W3CDTF">2025-07-16T20:30:04Z</dcterms:modified>
</cp:coreProperties>
</file>