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393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cap="small" dirty="0">
                <a:solidFill>
                  <a:schemeClr val="bg1"/>
                </a:solidFill>
                <a:latin typeface="Perpetua" pitchFamily="18" charset="0"/>
              </a:rPr>
              <a:t>“Mitigate cyber-security breaches and supply chain risks by implementing provenance best practices”</a:t>
            </a:r>
          </a:p>
          <a:p>
            <a:pPr algn="ctr"/>
            <a:endParaRPr lang="en-US" sz="12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847781"/>
              </p:ext>
            </p:extLst>
          </p:nvPr>
        </p:nvGraphicFramePr>
        <p:xfrm>
          <a:off x="3124201" y="1925542"/>
          <a:ext cx="3352800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6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Energy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731273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$100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Atlanta, Georgia, U.S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Risk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474612"/>
              </p:ext>
            </p:extLst>
          </p:nvPr>
        </p:nvGraphicFramePr>
        <p:xfrm>
          <a:off x="380999" y="3672840"/>
          <a:ext cx="6248400" cy="50901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Hardware and software components with unverified provenance posed risks of counterfeiting.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Lack of chain-of-custody documentation made it difficult to track changes or identify malicious actors.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Risks from insiders, nation-states, and cybercriminals exploiting gaps in procurement and maintenance processes.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Existing standards required stronger implementation guidance to address threats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Proven track record in developing provenance frameworks aligned with NIST, ISO, and FERC guidelines.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Deep understanding of CIP-013 and NERC compliance requirements.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Ability to integrate physical and logical controls into a unified strategy.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Experience working with utilities, vendors, and federal agencies to standardize best practices.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Drafting guidelines for provenance management across planning, development, installation, maintenance, and disposal.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Establishing contract language to mandate SBOMs, multi-factor authentication, and patch verification.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Implementing controls like denied-party screening, secure development environments, and trusted communication paths.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Creating resources for NERC members to operationalize the framework.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Mapped provenance risks across the BPS lifecycle (Table 1.1 from NERC guidelines).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Adapted NIST IR 7622, ISO 20243, and CIP-013 recommendations into actionable steps.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Tested controls with utilities and vendors, focusing on high-risk areas (e.g., patch management).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Expanded the framework to all NERC regions, supported by training and metrics for continuous improvement.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Achieved 100% SBOM adoption among critical vendors, improving traceability.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Denied-party screening prevented contracts with 15+ high-risk entities.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Cryptographic patch verification eliminated malware incidents from updates.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Reduced incidents of counterfeit components, saving an estimated $2M+ in potential breach remediation.</a:t>
                      </a:r>
                    </a:p>
                    <a:p>
                      <a:pPr marL="174625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Streamlined adherence to CIP-013, avoiding penalties and audit findings.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467505" y="607544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490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2" name="Picture 1" descr="A blue and white logo&#10;&#10;AI-generated content may be incorrect.">
            <a:extLst>
              <a:ext uri="{FF2B5EF4-FFF2-40B4-BE49-F238E27FC236}">
                <a16:creationId xmlns:a16="http://schemas.microsoft.com/office/drawing/2014/main" id="{07A22CE2-747C-41D4-9F49-15F1A1EAA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69" y="544538"/>
            <a:ext cx="2534129" cy="830997"/>
          </a:xfrm>
          <a:prstGeom prst="rect">
            <a:avLst/>
          </a:prstGeom>
        </p:spPr>
      </p:pic>
      <p:pic>
        <p:nvPicPr>
          <p:cNvPr id="3" name="Picture 2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3BDD513-0274-0CB1-3C96-85DBCC310B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1851302"/>
            <a:ext cx="2680758" cy="16870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3265</TotalTime>
  <Words>345</Words>
  <Application>Microsoft Macintosh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Perpetua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Muhammad Taha Ali</cp:lastModifiedBy>
  <cp:revision>108</cp:revision>
  <cp:lastPrinted>2025-05-08T01:55:02Z</cp:lastPrinted>
  <dcterms:created xsi:type="dcterms:W3CDTF">2011-02-11T16:52:35Z</dcterms:created>
  <dcterms:modified xsi:type="dcterms:W3CDTF">2025-07-23T11:30:17Z</dcterms:modified>
</cp:coreProperties>
</file>