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84" d="100"/>
          <a:sy n="84" d="100"/>
        </p:scale>
        <p:origin x="3960" y="2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Case Study: “Local Value Added”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608265"/>
              </p:ext>
            </p:extLst>
          </p:nvPr>
        </p:nvGraphicFramePr>
        <p:xfrm>
          <a:off x="3330678" y="2497956"/>
          <a:ext cx="3146322" cy="15544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112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50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Client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Value-Added Distributor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Revenues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$60 million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Employees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772554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India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Market Outlook and Business Strategy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0999" y="1866485"/>
            <a:ext cx="62483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“We are happy with the coverage and insights, and especially the strategic </a:t>
            </a:r>
          </a:p>
          <a:p>
            <a:pPr algn="ctr"/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implications and recommendations, which are specific and actionable.”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581176"/>
              </p:ext>
            </p:extLst>
          </p:nvPr>
        </p:nvGraphicFramePr>
        <p:xfrm>
          <a:off x="457200" y="4268409"/>
          <a:ext cx="6019800" cy="44805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863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6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Background and Key Challenges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India’s Make-in-India program was expected to generate a high volume of foreign direct investment and buoy the manufacturing sector.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energy sector was poised to be a significant beneficiary of the industrial growth.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However, the client lacked specific knowledge of the value chains for high-value components and services.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High-quality, in-depth, data-rich report structure 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Intimate knowledge of energy transition and supply economics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Prior knowledge of the equipment categories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Longstanding presence in India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8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Gearboxes, couplings and wheels for wind turbines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ID/FD Fans for solar panel substrate processing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Slewing Bearings for wind turbine generator. Rotation 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Graphite Electrodes for battery storage systems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Compressors for natural gas derivative production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EOT, Bridge, Gantry, Jib, Tower and Mobile Crane Components including Barrel Couplings, Sheaves, and Hooks &amp; Blocks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 analyses were specific to the Indian market.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Demand Drivers, Trends, Largest Consuming Industries, Demand History and Forecast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Capacity, Capacity Utilization, Top 10 Suppliers, Potential New Entrants, Barriers to Entry and Exit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Order Lead Times, Analysis of Cost Drivers, Cost Trend and Forecast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Profit Margins, Price Forecasts, "Should-Cost" Analysis, Discussion: 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Recent Contracts, Trends and Changes in Industry Structure; Substitutes, Technological Innovations; 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Manufacturing Strategies and Key Success Factors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Expansion into related industries in India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Anticipated expansion in the Middle East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Focused acquisition in the United States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Tripling of revenue in three years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Targeted 10x growth by 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3429000" y="557914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#489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27053"/>
            <a:ext cx="1000199" cy="9975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A50A22-E4E7-1F5E-8D09-867F22EA8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320948"/>
            <a:ext cx="2209800" cy="17314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41BC56-DE5B-64BE-0B5D-7F14B3D4C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470" y="296"/>
            <a:ext cx="1298637" cy="1441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3463</TotalTime>
  <Words>332</Words>
  <Application>Microsoft Macintosh PowerPoint</Application>
  <PresentationFormat>On-screen Show (4:3)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Steven Jacoby</cp:lastModifiedBy>
  <cp:revision>115</cp:revision>
  <cp:lastPrinted>2025-05-08T01:55:02Z</cp:lastPrinted>
  <dcterms:created xsi:type="dcterms:W3CDTF">2011-02-11T16:52:35Z</dcterms:created>
  <dcterms:modified xsi:type="dcterms:W3CDTF">2025-05-30T15:59:12Z</dcterms:modified>
</cp:coreProperties>
</file>