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>
        <p:scale>
          <a:sx n="168" d="100"/>
          <a:sy n="168" d="100"/>
        </p:scale>
        <p:origin x="2160" y="-36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6/7/25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6/7/25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6/7/25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6/7/25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6/7/25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6/7/25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6/7/25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6/7/25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6/7/25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6/7/25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6/7/25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D24F8-233A-4584-B781-10ED18116271}" type="datetimeFigureOut">
              <a:rPr lang="en-US" smtClean="0"/>
              <a:pPr/>
              <a:t>6/7/25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444823"/>
            <a:ext cx="6858000" cy="304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444823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cap="small" dirty="0">
                <a:solidFill>
                  <a:schemeClr val="bg1"/>
                </a:solidFill>
                <a:latin typeface="Perpetua" pitchFamily="18" charset="0"/>
              </a:rPr>
              <a:t>Case Study: “M&amp;A Due Diligence” 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3101770"/>
              </p:ext>
            </p:extLst>
          </p:nvPr>
        </p:nvGraphicFramePr>
        <p:xfrm>
          <a:off x="3352800" y="2455941"/>
          <a:ext cx="3048000" cy="15544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latin typeface="Perpetua" pitchFamily="18" charset="0"/>
                          <a:cs typeface="Times New Roman" pitchFamily="18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Industry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Investment Banking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Assets (AUM)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$4.5 billion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Employees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baseline="0" dirty="0"/>
                        <a:t>90</a:t>
                      </a:r>
                      <a:endParaRPr lang="en-US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Location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New York, San Francisco, London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900" b="1" dirty="0"/>
                        <a:t>BSI Service or Solution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Due Diligence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81000" y="1796270"/>
            <a:ext cx="601980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“Things are going great with [the acquired company] and we really appreciate the diligence you conducted."  </a:t>
            </a:r>
          </a:p>
          <a:p>
            <a:r>
              <a:rPr lang="en-US" sz="10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– Investment Banker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97439"/>
              </p:ext>
            </p:extLst>
          </p:nvPr>
        </p:nvGraphicFramePr>
        <p:xfrm>
          <a:off x="304800" y="4419600"/>
          <a:ext cx="6248400" cy="41757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613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client, a venture capital firm, had targeted a privately-held company for investment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There were conflicting reports of human rights violations, which the company wanted to resolve.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Boston Strategies International conducted a due diligence study as a precondition to closing on the deal.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Why Boston Strategies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Strategy and strategic audit expertise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Expertise studying opportunities and challenges with Chinese suppliers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Expertise in environmental, social and governance standards.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dirty="0"/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baseline="0" dirty="0"/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GHG Protocol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ISO 14000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Global Reporting Initiative (GRI)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Guiding Principles on Business and Human Rights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OECD Guidance for Responsible Business Conduct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EU Human Rights Standards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UN Global Compact</a:t>
                      </a:r>
                      <a:endParaRPr lang="en-US" sz="1000" kern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Conducted “off-the-record” ESG due diligence via personal connections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Studied surveillance photo archives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Tapped sub-web information on key individuals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Cross-checked versus reference databases such as National Bureau of Statistics, State Administration of Taxation, and officially registered corporate credit reporting agencies. 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endParaRPr lang="en-US" sz="10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dirty="0"/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/>
                        <a:t>Closing schedule was confirmed without delay, accelerating cash flows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/>
                        <a:t>Trust and confidence helped cement the relationships between senior executives on both sides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acquired company received its cash infusion without delay.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client avoided a potentially costly mistake by avoiding acquiring a company with a compromised ability to export to the US market.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68DCBE7-A58D-4221-A131-DCA93282019B}"/>
              </a:ext>
            </a:extLst>
          </p:cNvPr>
          <p:cNvSpPr txBox="1"/>
          <p:nvPr/>
        </p:nvSpPr>
        <p:spPr>
          <a:xfrm>
            <a:off x="2668838" y="595039"/>
            <a:ext cx="19209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#479</a:t>
            </a:r>
          </a:p>
        </p:txBody>
      </p:sp>
      <p:pic>
        <p:nvPicPr>
          <p:cNvPr id="5" name="Picture 4" descr="A white square with blue and yellow text&#10;&#10;Description automatically generated">
            <a:extLst>
              <a:ext uri="{FF2B5EF4-FFF2-40B4-BE49-F238E27FC236}">
                <a16:creationId xmlns:a16="http://schemas.microsoft.com/office/drawing/2014/main" id="{3150583B-0114-E28D-6DDE-0D1A129001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7" y="227053"/>
            <a:ext cx="1000199" cy="997588"/>
          </a:xfrm>
          <a:prstGeom prst="rect">
            <a:avLst/>
          </a:prstGeom>
        </p:spPr>
      </p:pic>
      <p:pic>
        <p:nvPicPr>
          <p:cNvPr id="6" name="Picture 5" descr="A silhouette of men talking in front of a map&#10;&#10;Description automatically generated">
            <a:extLst>
              <a:ext uri="{FF2B5EF4-FFF2-40B4-BE49-F238E27FC236}">
                <a16:creationId xmlns:a16="http://schemas.microsoft.com/office/drawing/2014/main" id="{E630EE79-C224-30CC-FA9A-59458A58F9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3533" y="2373351"/>
            <a:ext cx="2286000" cy="1637070"/>
          </a:xfrm>
          <a:prstGeom prst="rect">
            <a:avLst/>
          </a:prstGeom>
        </p:spPr>
      </p:pic>
      <p:pic>
        <p:nvPicPr>
          <p:cNvPr id="10" name="Picture 9" descr="A group of people in suits looking at a computer&#10;&#10;Description automatically generated">
            <a:extLst>
              <a:ext uri="{FF2B5EF4-FFF2-40B4-BE49-F238E27FC236}">
                <a16:creationId xmlns:a16="http://schemas.microsoft.com/office/drawing/2014/main" id="{35195C78-3978-BD4E-8676-999653316C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539" y="0"/>
            <a:ext cx="1922461" cy="144184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3336</TotalTime>
  <Words>284</Words>
  <Application>Microsoft Macintosh PowerPoint</Application>
  <PresentationFormat>On-screen Show (4:3)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Open Sans Light</vt:lpstr>
      <vt:lpstr>Perpetua</vt:lpstr>
      <vt:lpstr>Times New Roman</vt:lpstr>
      <vt:lpstr>Office Theme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Camila Paz Soldan</dc:creator>
  <cp:lastModifiedBy>David Steven Jacoby</cp:lastModifiedBy>
  <cp:revision>79</cp:revision>
  <cp:lastPrinted>2025-06-08T14:32:07Z</cp:lastPrinted>
  <dcterms:created xsi:type="dcterms:W3CDTF">2011-02-11T16:52:35Z</dcterms:created>
  <dcterms:modified xsi:type="dcterms:W3CDTF">2025-06-08T14:32:09Z</dcterms:modified>
</cp:coreProperties>
</file>