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253" d="100"/>
          <a:sy n="253" d="100"/>
        </p:scale>
        <p:origin x="304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5/7/25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“Critical Minerals Investment Strategy”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334710"/>
              </p:ext>
            </p:extLst>
          </p:nvPr>
        </p:nvGraphicFramePr>
        <p:xfrm>
          <a:off x="3429000" y="2356322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Investment Banking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Revenues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$50.5 billion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/>
                        <a:t>53,600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Canada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Investment Strategy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1796270"/>
            <a:ext cx="6019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“The analysts and traders got the insights and actionable investment strategies that they wanted."  </a:t>
            </a:r>
          </a:p>
          <a:p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– Investment Analyst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136385"/>
              </p:ext>
            </p:extLst>
          </p:nvPr>
        </p:nvGraphicFramePr>
        <p:xfrm>
          <a:off x="304800" y="4419600"/>
          <a:ext cx="6248400" cy="43281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Dynamic evolution of critical and rare earth minerals markets increased investment risk and opportunity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Shifting of private companies to public (via IPO) was changing investment channels and investment risk profiles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Uncertainties and </a:t>
                      </a:r>
                      <a:r>
                        <a:rPr lang="en-US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ambituities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about the reserves and processing economics of strategic metals and rare earths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First-hand access to companies at every stage in the value chain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Deep analytical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Reliable market forecasting tools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Rare earths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Critical minerals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Battery materials and batteries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Electric passenger car manufacturers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Heavy-duty truck and marine equipment manufacturers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US, Europe and Asia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Primary research with metals, mining and manufacturing globally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Secondary research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Demand, supply and price modeling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Clearer investment strategy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Process efficiency gains from centralizing the research and advisory services for all metals and mining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aseline="0" dirty="0"/>
                        <a:t>Indicative profit-taking and earnings estimates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Hedging </a:t>
                      </a:r>
                      <a:r>
                        <a:rPr lang="en-US" sz="10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strategies to </a:t>
                      </a: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minimize risk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668838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#478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1000199" cy="997588"/>
          </a:xfrm>
          <a:prstGeom prst="rect">
            <a:avLst/>
          </a:prstGeom>
        </p:spPr>
      </p:pic>
      <p:pic>
        <p:nvPicPr>
          <p:cNvPr id="7" name="Picture 6" descr="A blue grid with dots&#10;&#10;Description automatically generated with medium confidence">
            <a:extLst>
              <a:ext uri="{FF2B5EF4-FFF2-40B4-BE49-F238E27FC236}">
                <a16:creationId xmlns:a16="http://schemas.microsoft.com/office/drawing/2014/main" id="{F5EBF4C3-CD96-ADB4-1A9C-4DE88FB33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11998"/>
            <a:ext cx="3134132" cy="1370304"/>
          </a:xfrm>
          <a:prstGeom prst="rect">
            <a:avLst/>
          </a:prstGeom>
        </p:spPr>
      </p:pic>
      <p:pic>
        <p:nvPicPr>
          <p:cNvPr id="3" name="Picture 2" descr="A couple of yellow trucks in a quarry&#10;&#10;Description automatically generated">
            <a:extLst>
              <a:ext uri="{FF2B5EF4-FFF2-40B4-BE49-F238E27FC236}">
                <a16:creationId xmlns:a16="http://schemas.microsoft.com/office/drawing/2014/main" id="{9F57EC97-8E53-3438-310F-007E5BFC4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"/>
            <a:ext cx="2209800" cy="14455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</TotalTime>
  <Words>203</Words>
  <Application>Microsoft Macintosh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Steven Jacoby</cp:lastModifiedBy>
  <cp:revision>72</cp:revision>
  <dcterms:created xsi:type="dcterms:W3CDTF">2011-02-11T16:52:35Z</dcterms:created>
  <dcterms:modified xsi:type="dcterms:W3CDTF">2025-05-07T19:27:35Z</dcterms:modified>
</cp:coreProperties>
</file>