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271" r:id="rId2"/>
  </p:sldIdLst>
  <p:sldSz cx="9013825" cy="6858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Open Sans Light" panose="020B060402020202020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98" autoAdjust="0"/>
    <p:restoredTop sz="94658" autoAdjust="0"/>
  </p:normalViewPr>
  <p:slideViewPr>
    <p:cSldViewPr snapToGrid="0">
      <p:cViewPr varScale="1">
        <p:scale>
          <a:sx n="82" d="100"/>
          <a:sy n="82" d="100"/>
        </p:scale>
        <p:origin x="201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037" y="1122363"/>
            <a:ext cx="7661751" cy="2387600"/>
          </a:xfrm>
        </p:spPr>
        <p:txBody>
          <a:bodyPr anchor="b"/>
          <a:lstStyle>
            <a:lvl1pPr algn="ctr">
              <a:defRPr sz="59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6728" y="3602038"/>
            <a:ext cx="6760369" cy="1655762"/>
          </a:xfrm>
        </p:spPr>
        <p:txBody>
          <a:bodyPr/>
          <a:lstStyle>
            <a:lvl1pPr marL="0" indent="0" algn="ctr">
              <a:buNone/>
              <a:defRPr sz="2366"/>
            </a:lvl1pPr>
            <a:lvl2pPr marL="450708" indent="0" algn="ctr">
              <a:buNone/>
              <a:defRPr sz="1972"/>
            </a:lvl2pPr>
            <a:lvl3pPr marL="901416" indent="0" algn="ctr">
              <a:buNone/>
              <a:defRPr sz="1774"/>
            </a:lvl3pPr>
            <a:lvl4pPr marL="1352123" indent="0" algn="ctr">
              <a:buNone/>
              <a:defRPr sz="1577"/>
            </a:lvl4pPr>
            <a:lvl5pPr marL="1802831" indent="0" algn="ctr">
              <a:buNone/>
              <a:defRPr sz="1577"/>
            </a:lvl5pPr>
            <a:lvl6pPr marL="2253539" indent="0" algn="ctr">
              <a:buNone/>
              <a:defRPr sz="1577"/>
            </a:lvl6pPr>
            <a:lvl7pPr marL="2704247" indent="0" algn="ctr">
              <a:buNone/>
              <a:defRPr sz="1577"/>
            </a:lvl7pPr>
            <a:lvl8pPr marL="3154954" indent="0" algn="ctr">
              <a:buNone/>
              <a:defRPr sz="1577"/>
            </a:lvl8pPr>
            <a:lvl9pPr marL="3605662" indent="0" algn="ctr">
              <a:buNone/>
              <a:defRPr sz="157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2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2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519" y="365125"/>
            <a:ext cx="194360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9701" y="365125"/>
            <a:ext cx="571814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6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09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006" y="1709740"/>
            <a:ext cx="7774424" cy="2852737"/>
          </a:xfrm>
        </p:spPr>
        <p:txBody>
          <a:bodyPr anchor="b"/>
          <a:lstStyle>
            <a:lvl1pPr>
              <a:defRPr sz="59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5006" y="4589465"/>
            <a:ext cx="7774424" cy="1500187"/>
          </a:xfrm>
        </p:spPr>
        <p:txBody>
          <a:bodyPr/>
          <a:lstStyle>
            <a:lvl1pPr marL="0" indent="0">
              <a:buNone/>
              <a:defRPr sz="2366">
                <a:solidFill>
                  <a:schemeClr val="tx1"/>
                </a:solidFill>
              </a:defRPr>
            </a:lvl1pPr>
            <a:lvl2pPr marL="450708" indent="0">
              <a:buNone/>
              <a:defRPr sz="1972">
                <a:solidFill>
                  <a:schemeClr val="tx1">
                    <a:tint val="75000"/>
                  </a:schemeClr>
                </a:solidFill>
              </a:defRPr>
            </a:lvl2pPr>
            <a:lvl3pPr marL="901416" indent="0">
              <a:buNone/>
              <a:defRPr sz="1774">
                <a:solidFill>
                  <a:schemeClr val="tx1">
                    <a:tint val="75000"/>
                  </a:schemeClr>
                </a:solidFill>
              </a:defRPr>
            </a:lvl3pPr>
            <a:lvl4pPr marL="1352123" indent="0">
              <a:buNone/>
              <a:defRPr sz="1577">
                <a:solidFill>
                  <a:schemeClr val="tx1">
                    <a:tint val="75000"/>
                  </a:schemeClr>
                </a:solidFill>
              </a:defRPr>
            </a:lvl4pPr>
            <a:lvl5pPr marL="1802831" indent="0">
              <a:buNone/>
              <a:defRPr sz="1577">
                <a:solidFill>
                  <a:schemeClr val="tx1">
                    <a:tint val="75000"/>
                  </a:schemeClr>
                </a:solidFill>
              </a:defRPr>
            </a:lvl5pPr>
            <a:lvl6pPr marL="2253539" indent="0">
              <a:buNone/>
              <a:defRPr sz="1577">
                <a:solidFill>
                  <a:schemeClr val="tx1">
                    <a:tint val="75000"/>
                  </a:schemeClr>
                </a:solidFill>
              </a:defRPr>
            </a:lvl6pPr>
            <a:lvl7pPr marL="2704247" indent="0">
              <a:buNone/>
              <a:defRPr sz="1577">
                <a:solidFill>
                  <a:schemeClr val="tx1">
                    <a:tint val="75000"/>
                  </a:schemeClr>
                </a:solidFill>
              </a:defRPr>
            </a:lvl7pPr>
            <a:lvl8pPr marL="3154954" indent="0">
              <a:buNone/>
              <a:defRPr sz="1577">
                <a:solidFill>
                  <a:schemeClr val="tx1">
                    <a:tint val="75000"/>
                  </a:schemeClr>
                </a:solidFill>
              </a:defRPr>
            </a:lvl8pPr>
            <a:lvl9pPr marL="3605662" indent="0">
              <a:buNone/>
              <a:defRPr sz="157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700" y="1825625"/>
            <a:ext cx="383087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3249" y="1825625"/>
            <a:ext cx="383087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875" y="365127"/>
            <a:ext cx="777442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0875" y="1681163"/>
            <a:ext cx="3813270" cy="823912"/>
          </a:xfrm>
        </p:spPr>
        <p:txBody>
          <a:bodyPr anchor="b"/>
          <a:lstStyle>
            <a:lvl1pPr marL="0" indent="0">
              <a:buNone/>
              <a:defRPr sz="2366" b="1"/>
            </a:lvl1pPr>
            <a:lvl2pPr marL="450708" indent="0">
              <a:buNone/>
              <a:defRPr sz="1972" b="1"/>
            </a:lvl2pPr>
            <a:lvl3pPr marL="901416" indent="0">
              <a:buNone/>
              <a:defRPr sz="1774" b="1"/>
            </a:lvl3pPr>
            <a:lvl4pPr marL="1352123" indent="0">
              <a:buNone/>
              <a:defRPr sz="1577" b="1"/>
            </a:lvl4pPr>
            <a:lvl5pPr marL="1802831" indent="0">
              <a:buNone/>
              <a:defRPr sz="1577" b="1"/>
            </a:lvl5pPr>
            <a:lvl6pPr marL="2253539" indent="0">
              <a:buNone/>
              <a:defRPr sz="1577" b="1"/>
            </a:lvl6pPr>
            <a:lvl7pPr marL="2704247" indent="0">
              <a:buNone/>
              <a:defRPr sz="1577" b="1"/>
            </a:lvl7pPr>
            <a:lvl8pPr marL="3154954" indent="0">
              <a:buNone/>
              <a:defRPr sz="1577" b="1"/>
            </a:lvl8pPr>
            <a:lvl9pPr marL="3605662" indent="0">
              <a:buNone/>
              <a:defRPr sz="157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5" y="2505075"/>
            <a:ext cx="381327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3249" y="1681163"/>
            <a:ext cx="3832050" cy="823912"/>
          </a:xfrm>
        </p:spPr>
        <p:txBody>
          <a:bodyPr anchor="b"/>
          <a:lstStyle>
            <a:lvl1pPr marL="0" indent="0">
              <a:buNone/>
              <a:defRPr sz="2366" b="1"/>
            </a:lvl1pPr>
            <a:lvl2pPr marL="450708" indent="0">
              <a:buNone/>
              <a:defRPr sz="1972" b="1"/>
            </a:lvl2pPr>
            <a:lvl3pPr marL="901416" indent="0">
              <a:buNone/>
              <a:defRPr sz="1774" b="1"/>
            </a:lvl3pPr>
            <a:lvl4pPr marL="1352123" indent="0">
              <a:buNone/>
              <a:defRPr sz="1577" b="1"/>
            </a:lvl4pPr>
            <a:lvl5pPr marL="1802831" indent="0">
              <a:buNone/>
              <a:defRPr sz="1577" b="1"/>
            </a:lvl5pPr>
            <a:lvl6pPr marL="2253539" indent="0">
              <a:buNone/>
              <a:defRPr sz="1577" b="1"/>
            </a:lvl6pPr>
            <a:lvl7pPr marL="2704247" indent="0">
              <a:buNone/>
              <a:defRPr sz="1577" b="1"/>
            </a:lvl7pPr>
            <a:lvl8pPr marL="3154954" indent="0">
              <a:buNone/>
              <a:defRPr sz="1577" b="1"/>
            </a:lvl8pPr>
            <a:lvl9pPr marL="3605662" indent="0">
              <a:buNone/>
              <a:defRPr sz="157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63249" y="2505075"/>
            <a:ext cx="383205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81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4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92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875" y="457200"/>
            <a:ext cx="2907193" cy="1600200"/>
          </a:xfrm>
        </p:spPr>
        <p:txBody>
          <a:bodyPr anchor="b"/>
          <a:lstStyle>
            <a:lvl1pPr>
              <a:defRPr sz="31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2050" y="987427"/>
            <a:ext cx="4563249" cy="4873625"/>
          </a:xfrm>
        </p:spPr>
        <p:txBody>
          <a:bodyPr/>
          <a:lstStyle>
            <a:lvl1pPr>
              <a:defRPr sz="3155"/>
            </a:lvl1pPr>
            <a:lvl2pPr>
              <a:defRPr sz="2760"/>
            </a:lvl2pPr>
            <a:lvl3pPr>
              <a:defRPr sz="2366"/>
            </a:lvl3pPr>
            <a:lvl4pPr>
              <a:defRPr sz="1972"/>
            </a:lvl4pPr>
            <a:lvl5pPr>
              <a:defRPr sz="1972"/>
            </a:lvl5pPr>
            <a:lvl6pPr>
              <a:defRPr sz="1972"/>
            </a:lvl6pPr>
            <a:lvl7pPr>
              <a:defRPr sz="1972"/>
            </a:lvl7pPr>
            <a:lvl8pPr>
              <a:defRPr sz="1972"/>
            </a:lvl8pPr>
            <a:lvl9pPr>
              <a:defRPr sz="1972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875" y="2057400"/>
            <a:ext cx="2907193" cy="3811588"/>
          </a:xfrm>
        </p:spPr>
        <p:txBody>
          <a:bodyPr/>
          <a:lstStyle>
            <a:lvl1pPr marL="0" indent="0">
              <a:buNone/>
              <a:defRPr sz="1577"/>
            </a:lvl1pPr>
            <a:lvl2pPr marL="450708" indent="0">
              <a:buNone/>
              <a:defRPr sz="1380"/>
            </a:lvl2pPr>
            <a:lvl3pPr marL="901416" indent="0">
              <a:buNone/>
              <a:defRPr sz="1183"/>
            </a:lvl3pPr>
            <a:lvl4pPr marL="1352123" indent="0">
              <a:buNone/>
              <a:defRPr sz="986"/>
            </a:lvl4pPr>
            <a:lvl5pPr marL="1802831" indent="0">
              <a:buNone/>
              <a:defRPr sz="986"/>
            </a:lvl5pPr>
            <a:lvl6pPr marL="2253539" indent="0">
              <a:buNone/>
              <a:defRPr sz="986"/>
            </a:lvl6pPr>
            <a:lvl7pPr marL="2704247" indent="0">
              <a:buNone/>
              <a:defRPr sz="986"/>
            </a:lvl7pPr>
            <a:lvl8pPr marL="3154954" indent="0">
              <a:buNone/>
              <a:defRPr sz="986"/>
            </a:lvl8pPr>
            <a:lvl9pPr marL="3605662" indent="0">
              <a:buNone/>
              <a:defRPr sz="98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7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875" y="457200"/>
            <a:ext cx="2907193" cy="1600200"/>
          </a:xfrm>
        </p:spPr>
        <p:txBody>
          <a:bodyPr anchor="b"/>
          <a:lstStyle>
            <a:lvl1pPr>
              <a:defRPr sz="315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32050" y="987427"/>
            <a:ext cx="4563249" cy="4873625"/>
          </a:xfrm>
        </p:spPr>
        <p:txBody>
          <a:bodyPr anchor="t"/>
          <a:lstStyle>
            <a:lvl1pPr marL="0" indent="0">
              <a:buNone/>
              <a:defRPr sz="3155"/>
            </a:lvl1pPr>
            <a:lvl2pPr marL="450708" indent="0">
              <a:buNone/>
              <a:defRPr sz="2760"/>
            </a:lvl2pPr>
            <a:lvl3pPr marL="901416" indent="0">
              <a:buNone/>
              <a:defRPr sz="2366"/>
            </a:lvl3pPr>
            <a:lvl4pPr marL="1352123" indent="0">
              <a:buNone/>
              <a:defRPr sz="1972"/>
            </a:lvl4pPr>
            <a:lvl5pPr marL="1802831" indent="0">
              <a:buNone/>
              <a:defRPr sz="1972"/>
            </a:lvl5pPr>
            <a:lvl6pPr marL="2253539" indent="0">
              <a:buNone/>
              <a:defRPr sz="1972"/>
            </a:lvl6pPr>
            <a:lvl7pPr marL="2704247" indent="0">
              <a:buNone/>
              <a:defRPr sz="1972"/>
            </a:lvl7pPr>
            <a:lvl8pPr marL="3154954" indent="0">
              <a:buNone/>
              <a:defRPr sz="1972"/>
            </a:lvl8pPr>
            <a:lvl9pPr marL="3605662" indent="0">
              <a:buNone/>
              <a:defRPr sz="197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875" y="2057400"/>
            <a:ext cx="2907193" cy="3811588"/>
          </a:xfrm>
        </p:spPr>
        <p:txBody>
          <a:bodyPr/>
          <a:lstStyle>
            <a:lvl1pPr marL="0" indent="0">
              <a:buNone/>
              <a:defRPr sz="1577"/>
            </a:lvl1pPr>
            <a:lvl2pPr marL="450708" indent="0">
              <a:buNone/>
              <a:defRPr sz="1380"/>
            </a:lvl2pPr>
            <a:lvl3pPr marL="901416" indent="0">
              <a:buNone/>
              <a:defRPr sz="1183"/>
            </a:lvl3pPr>
            <a:lvl4pPr marL="1352123" indent="0">
              <a:buNone/>
              <a:defRPr sz="986"/>
            </a:lvl4pPr>
            <a:lvl5pPr marL="1802831" indent="0">
              <a:buNone/>
              <a:defRPr sz="986"/>
            </a:lvl5pPr>
            <a:lvl6pPr marL="2253539" indent="0">
              <a:buNone/>
              <a:defRPr sz="986"/>
            </a:lvl6pPr>
            <a:lvl7pPr marL="2704247" indent="0">
              <a:buNone/>
              <a:defRPr sz="986"/>
            </a:lvl7pPr>
            <a:lvl8pPr marL="3154954" indent="0">
              <a:buNone/>
              <a:defRPr sz="986"/>
            </a:lvl8pPr>
            <a:lvl9pPr marL="3605662" indent="0">
              <a:buNone/>
              <a:defRPr sz="98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74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9701" y="365127"/>
            <a:ext cx="77744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701" y="1825625"/>
            <a:ext cx="77744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700" y="6356352"/>
            <a:ext cx="20281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5830" y="6356352"/>
            <a:ext cx="30421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66014" y="6356352"/>
            <a:ext cx="20281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7828940" y="6294872"/>
            <a:ext cx="388444" cy="243876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z="675" smtClean="0"/>
              <a:pPr/>
              <a:t>‹#›</a:t>
            </a:fld>
            <a:endParaRPr lang="en-US" sz="675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572611" y="6595440"/>
            <a:ext cx="3722621" cy="14307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8005681" y="6514230"/>
            <a:ext cx="388444" cy="25121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8005681" y="6509531"/>
            <a:ext cx="388444" cy="243876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z="675" smtClean="0"/>
              <a:pPr/>
              <a:t>‹#›</a:t>
            </a:fld>
            <a:endParaRPr lang="en-US" sz="675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9123" y="247230"/>
            <a:ext cx="3479192" cy="328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917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01416" rtl="0" eaLnBrk="1" latinLnBrk="0" hangingPunct="1">
        <a:lnSpc>
          <a:spcPct val="90000"/>
        </a:lnSpc>
        <a:spcBef>
          <a:spcPct val="0"/>
        </a:spcBef>
        <a:buNone/>
        <a:defRPr sz="43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354" indent="-225354" algn="l" defTabSz="901416" rtl="0" eaLnBrk="1" latinLnBrk="0" hangingPunct="1">
        <a:lnSpc>
          <a:spcPct val="90000"/>
        </a:lnSpc>
        <a:spcBef>
          <a:spcPts val="986"/>
        </a:spcBef>
        <a:buFont typeface="Arial" panose="020B0604020202020204" pitchFamily="34" charset="0"/>
        <a:buChar char="•"/>
        <a:defRPr sz="2760" kern="1200">
          <a:solidFill>
            <a:schemeClr val="tx1"/>
          </a:solidFill>
          <a:latin typeface="+mn-lt"/>
          <a:ea typeface="+mn-ea"/>
          <a:cs typeface="+mn-cs"/>
        </a:defRPr>
      </a:lvl1pPr>
      <a:lvl2pPr marL="676062" indent="-225354" algn="l" defTabSz="901416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6" kern="1200">
          <a:solidFill>
            <a:schemeClr val="tx1"/>
          </a:solidFill>
          <a:latin typeface="+mn-lt"/>
          <a:ea typeface="+mn-ea"/>
          <a:cs typeface="+mn-cs"/>
        </a:defRPr>
      </a:lvl2pPr>
      <a:lvl3pPr marL="1126769" indent="-225354" algn="l" defTabSz="901416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2" kern="1200">
          <a:solidFill>
            <a:schemeClr val="tx1"/>
          </a:solidFill>
          <a:latin typeface="+mn-lt"/>
          <a:ea typeface="+mn-ea"/>
          <a:cs typeface="+mn-cs"/>
        </a:defRPr>
      </a:lvl3pPr>
      <a:lvl4pPr marL="1577477" indent="-225354" algn="l" defTabSz="901416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4" kern="1200">
          <a:solidFill>
            <a:schemeClr val="tx1"/>
          </a:solidFill>
          <a:latin typeface="+mn-lt"/>
          <a:ea typeface="+mn-ea"/>
          <a:cs typeface="+mn-cs"/>
        </a:defRPr>
      </a:lvl4pPr>
      <a:lvl5pPr marL="2028185" indent="-225354" algn="l" defTabSz="901416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4" kern="1200">
          <a:solidFill>
            <a:schemeClr val="tx1"/>
          </a:solidFill>
          <a:latin typeface="+mn-lt"/>
          <a:ea typeface="+mn-ea"/>
          <a:cs typeface="+mn-cs"/>
        </a:defRPr>
      </a:lvl5pPr>
      <a:lvl6pPr marL="2478893" indent="-225354" algn="l" defTabSz="901416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4" kern="1200">
          <a:solidFill>
            <a:schemeClr val="tx1"/>
          </a:solidFill>
          <a:latin typeface="+mn-lt"/>
          <a:ea typeface="+mn-ea"/>
          <a:cs typeface="+mn-cs"/>
        </a:defRPr>
      </a:lvl6pPr>
      <a:lvl7pPr marL="2929600" indent="-225354" algn="l" defTabSz="901416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4" kern="1200">
          <a:solidFill>
            <a:schemeClr val="tx1"/>
          </a:solidFill>
          <a:latin typeface="+mn-lt"/>
          <a:ea typeface="+mn-ea"/>
          <a:cs typeface="+mn-cs"/>
        </a:defRPr>
      </a:lvl7pPr>
      <a:lvl8pPr marL="3380308" indent="-225354" algn="l" defTabSz="901416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4" kern="1200">
          <a:solidFill>
            <a:schemeClr val="tx1"/>
          </a:solidFill>
          <a:latin typeface="+mn-lt"/>
          <a:ea typeface="+mn-ea"/>
          <a:cs typeface="+mn-cs"/>
        </a:defRPr>
      </a:lvl8pPr>
      <a:lvl9pPr marL="3831016" indent="-225354" algn="l" defTabSz="901416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1416" rtl="0" eaLnBrk="1" latinLnBrk="0" hangingPunct="1">
        <a:defRPr sz="1774" kern="1200">
          <a:solidFill>
            <a:schemeClr val="tx1"/>
          </a:solidFill>
          <a:latin typeface="+mn-lt"/>
          <a:ea typeface="+mn-ea"/>
          <a:cs typeface="+mn-cs"/>
        </a:defRPr>
      </a:lvl1pPr>
      <a:lvl2pPr marL="450708" algn="l" defTabSz="901416" rtl="0" eaLnBrk="1" latinLnBrk="0" hangingPunct="1">
        <a:defRPr sz="1774" kern="1200">
          <a:solidFill>
            <a:schemeClr val="tx1"/>
          </a:solidFill>
          <a:latin typeface="+mn-lt"/>
          <a:ea typeface="+mn-ea"/>
          <a:cs typeface="+mn-cs"/>
        </a:defRPr>
      </a:lvl2pPr>
      <a:lvl3pPr marL="901416" algn="l" defTabSz="901416" rtl="0" eaLnBrk="1" latinLnBrk="0" hangingPunct="1">
        <a:defRPr sz="1774" kern="1200">
          <a:solidFill>
            <a:schemeClr val="tx1"/>
          </a:solidFill>
          <a:latin typeface="+mn-lt"/>
          <a:ea typeface="+mn-ea"/>
          <a:cs typeface="+mn-cs"/>
        </a:defRPr>
      </a:lvl3pPr>
      <a:lvl4pPr marL="1352123" algn="l" defTabSz="901416" rtl="0" eaLnBrk="1" latinLnBrk="0" hangingPunct="1">
        <a:defRPr sz="1774" kern="1200">
          <a:solidFill>
            <a:schemeClr val="tx1"/>
          </a:solidFill>
          <a:latin typeface="+mn-lt"/>
          <a:ea typeface="+mn-ea"/>
          <a:cs typeface="+mn-cs"/>
        </a:defRPr>
      </a:lvl4pPr>
      <a:lvl5pPr marL="1802831" algn="l" defTabSz="901416" rtl="0" eaLnBrk="1" latinLnBrk="0" hangingPunct="1">
        <a:defRPr sz="1774" kern="1200">
          <a:solidFill>
            <a:schemeClr val="tx1"/>
          </a:solidFill>
          <a:latin typeface="+mn-lt"/>
          <a:ea typeface="+mn-ea"/>
          <a:cs typeface="+mn-cs"/>
        </a:defRPr>
      </a:lvl5pPr>
      <a:lvl6pPr marL="2253539" algn="l" defTabSz="901416" rtl="0" eaLnBrk="1" latinLnBrk="0" hangingPunct="1">
        <a:defRPr sz="1774" kern="1200">
          <a:solidFill>
            <a:schemeClr val="tx1"/>
          </a:solidFill>
          <a:latin typeface="+mn-lt"/>
          <a:ea typeface="+mn-ea"/>
          <a:cs typeface="+mn-cs"/>
        </a:defRPr>
      </a:lvl6pPr>
      <a:lvl7pPr marL="2704247" algn="l" defTabSz="901416" rtl="0" eaLnBrk="1" latinLnBrk="0" hangingPunct="1">
        <a:defRPr sz="1774" kern="1200">
          <a:solidFill>
            <a:schemeClr val="tx1"/>
          </a:solidFill>
          <a:latin typeface="+mn-lt"/>
          <a:ea typeface="+mn-ea"/>
          <a:cs typeface="+mn-cs"/>
        </a:defRPr>
      </a:lvl7pPr>
      <a:lvl8pPr marL="3154954" algn="l" defTabSz="901416" rtl="0" eaLnBrk="1" latinLnBrk="0" hangingPunct="1">
        <a:defRPr sz="1774" kern="1200">
          <a:solidFill>
            <a:schemeClr val="tx1"/>
          </a:solidFill>
          <a:latin typeface="+mn-lt"/>
          <a:ea typeface="+mn-ea"/>
          <a:cs typeface="+mn-cs"/>
        </a:defRPr>
      </a:lvl8pPr>
      <a:lvl9pPr marL="3605662" algn="l" defTabSz="901416" rtl="0" eaLnBrk="1" latinLnBrk="0" hangingPunct="1">
        <a:defRPr sz="17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210502"/>
              </p:ext>
            </p:extLst>
          </p:nvPr>
        </p:nvGraphicFramePr>
        <p:xfrm>
          <a:off x="634478" y="3280583"/>
          <a:ext cx="7819053" cy="319486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796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2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6606">
                <a:tc>
                  <a:txBody>
                    <a:bodyPr/>
                    <a:lstStyle/>
                    <a:p>
                      <a:pPr lvl="0"/>
                      <a:r>
                        <a:rPr lang="en-US" sz="8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8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Capacity was constrained, leaving field support staff short of railcar storage, </a:t>
                      </a:r>
                      <a:r>
                        <a:rPr lang="en-US" sz="800" kern="120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transloading</a:t>
                      </a:r>
                      <a:r>
                        <a:rPr lang="en-US" sz="8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 and tank and pipeline handling capacity.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8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No existing resources were sophisticated or detailed enough to provide visibility to granular operational intelligence on impending midstream bottlenecks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8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8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Expertise and experience with </a:t>
                      </a:r>
                      <a:r>
                        <a:rPr lang="en-US" sz="8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transloading</a:t>
                      </a:r>
                      <a:r>
                        <a:rPr lang="en-US" sz="8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and bulk commodity handling operations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Database compilation and integration </a:t>
                      </a:r>
                      <a:r>
                        <a:rPr lang="en-US" sz="8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capabilities</a:t>
                      </a:r>
                      <a:endParaRPr lang="en-US" sz="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8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Knowledge of</a:t>
                      </a:r>
                      <a:r>
                        <a:rPr lang="en-US" sz="8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compliance requirements in hazardous chemicals handling and logistics</a:t>
                      </a:r>
                      <a:endParaRPr lang="en-US" sz="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9326">
                <a:tc>
                  <a:txBody>
                    <a:bodyPr/>
                    <a:lstStyle/>
                    <a:p>
                      <a:pPr lvl="0"/>
                      <a:r>
                        <a:rPr lang="en-US" sz="8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8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a nationwide database of </a:t>
                      </a:r>
                      <a:r>
                        <a:rPr kumimoji="0" lang="en-US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transload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facilities, tanks capable of handling each fuel, and railroad </a:t>
                      </a:r>
                      <a:r>
                        <a:rPr kumimoji="0" lang="en-US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carspots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Analyzed qualifying parameters such as available capacity, compliance record, and rates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Compiled a database of contacts for every facility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Conducted a strategic competitive analysis of large midstream suppliers</a:t>
                      </a: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930">
                <a:tc>
                  <a:txBody>
                    <a:bodyPr/>
                    <a:lstStyle/>
                    <a:p>
                      <a:pPr lvl="0"/>
                      <a:r>
                        <a:rPr lang="en-US" sz="8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8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Increased revenue from higher throughput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8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Reduced costs by identifying more suppliers and building a procurement information system that facilitated a more competitive tendering process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8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8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Revealed spots of available capacity, which increased throughput and fuel sales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8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Increased flexibility by facilitating access to a broader range of suppliers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8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935412" y="1257301"/>
            <a:ext cx="3143250" cy="80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762010"/>
              </p:ext>
            </p:extLst>
          </p:nvPr>
        </p:nvGraphicFramePr>
        <p:xfrm>
          <a:off x="3853093" y="1419932"/>
          <a:ext cx="4404500" cy="151857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246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9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798">
                <a:tc gridSpan="2"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528"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528"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$200</a:t>
                      </a:r>
                      <a:r>
                        <a:rPr lang="en-US" sz="8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billion+</a:t>
                      </a:r>
                      <a:endParaRPr 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5528"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80,000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5528"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Europe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Capacity</a:t>
                      </a:r>
                      <a:r>
                        <a:rPr lang="en-US" sz="8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&amp; Channel Analysis</a:t>
                      </a:r>
                      <a:endParaRPr lang="en-US" sz="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-1" y="918367"/>
            <a:ext cx="9013825" cy="253916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5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Supply Market Capacity Intelligence and Strategy: For-Hire Liquid Bulk Storage Services</a:t>
            </a:r>
          </a:p>
        </p:txBody>
      </p:sp>
      <p:sp>
        <p:nvSpPr>
          <p:cNvPr id="2" name="Rectangle 1"/>
          <p:cNvSpPr/>
          <p:nvPr/>
        </p:nvSpPr>
        <p:spPr>
          <a:xfrm>
            <a:off x="1777180" y="4471134"/>
            <a:ext cx="179550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Ethylene, Compressed</a:t>
            </a:r>
          </a:p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Ethyl Acetate</a:t>
            </a:r>
          </a:p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Flammable Liquid, N.O.S.</a:t>
            </a:r>
          </a:p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Acetic Acid, Solution/Glacial</a:t>
            </a:r>
          </a:p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Acetic  Anhydride</a:t>
            </a:r>
          </a:p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Butadienes</a:t>
            </a: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Stabilized</a:t>
            </a:r>
          </a:p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Ethylbenzene</a:t>
            </a:r>
          </a:p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Xylenes</a:t>
            </a:r>
          </a:p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Other Flammable and Environmentally Hazardous Liquids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51782" y="287858"/>
            <a:ext cx="879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32070" y="1273574"/>
            <a:ext cx="7921461" cy="1746243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634480" y="6475445"/>
            <a:ext cx="7688187" cy="3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757519" y="4495987"/>
            <a:ext cx="1117934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Storage tank farms for bulk storage</a:t>
            </a:r>
          </a:p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Railcar storage</a:t>
            </a:r>
          </a:p>
          <a:p>
            <a:pPr marL="83346" lvl="1" indent="-80966" defTabSz="685823">
              <a:buFont typeface="Arial" pitchFamily="34" charset="0"/>
              <a:buChar char="•"/>
              <a:defRPr/>
            </a:pPr>
            <a:r>
              <a:rPr lang="en-US" sz="75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Trans-loading facilities (railcar to truck and vice versa)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75" y="1401269"/>
            <a:ext cx="2715208" cy="149522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510" y="604"/>
            <a:ext cx="1382315" cy="922004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flipV="1">
            <a:off x="634478" y="3145534"/>
            <a:ext cx="7688187" cy="3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856376" y="6488668"/>
            <a:ext cx="5971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0969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1112</TotalTime>
  <Words>248</Words>
  <Application>Microsoft Office PowerPoint</Application>
  <PresentationFormat>Custom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Open Sans Light</vt:lpstr>
      <vt:lpstr>Calibri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Rose Toolan</cp:lastModifiedBy>
  <cp:revision>56</cp:revision>
  <dcterms:created xsi:type="dcterms:W3CDTF">2016-04-17T19:51:20Z</dcterms:created>
  <dcterms:modified xsi:type="dcterms:W3CDTF">2016-05-05T09:07:14Z</dcterms:modified>
</cp:coreProperties>
</file>