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73" r:id="rId2"/>
  </p:sldIdLst>
  <p:sldSz cx="7772400" cy="9144000"/>
  <p:notesSz cx="7315200" cy="96012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Open Sans Light" panose="020B0604020202020204" charset="0"/>
      <p:regular r:id="rId9"/>
      <p: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8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2019 Boston Strategies International, Inc.</a:t>
            </a:r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0427719"/>
              </p:ext>
            </p:extLst>
          </p:nvPr>
        </p:nvGraphicFramePr>
        <p:xfrm>
          <a:off x="3883378" y="1691639"/>
          <a:ext cx="3431821" cy="18288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372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90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6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 and Gas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Hundreds of billions of dollars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Tens of thousands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Middle East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Product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Market Outlook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2347411"/>
              </p:ext>
            </p:extLst>
          </p:nvPr>
        </p:nvGraphicFramePr>
        <p:xfrm>
          <a:off x="666045" y="4046621"/>
          <a:ext cx="6649154" cy="42367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3458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32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lvl="0"/>
                      <a:endParaRPr lang="en-US" sz="1000" b="1" kern="1200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Long lead time complex equipment and services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Potential capacity shortage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Significant disparities in lead times and prices between buyers for similar products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Supplier price increases above cost inflation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lvl="0"/>
                      <a:endParaRPr lang="en-US" sz="1000" b="1" kern="1200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marR="0" lvl="1" indent="-111125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Leading edge analytics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Highly accurate economic forecasting model</a:t>
                      </a:r>
                    </a:p>
                    <a:p>
                      <a:pPr marL="111125" lvl="2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Fact-based, numbers-driven analysis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Clear, simple, and objective reports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Customized XML delivery format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Reliable adherence to project schedule (100%)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lvl="0"/>
                      <a:endParaRPr lang="en-US" sz="1000" b="1" kern="1200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Transformers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Switchgear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Generators 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Motors &gt; 500 hp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Cable 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Lighting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UPS Systems 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Other Electrical Distribution &amp; Control Equipment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lvl="0"/>
                      <a:endParaRPr lang="en-US" sz="1000" b="1" kern="1200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Economic modeling and forecasting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Primary and secondary market intelligence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Sourcing recommendations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Savings calculation tools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Quarterly updates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lvl="0"/>
                      <a:endParaRPr lang="en-US" sz="1000" b="1" kern="1200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$30-$40 million of potential hard (cash) savings through lower operating cost, lower upfront cost, lower lead time, and longer-lasting items, based on 18-month period ending in 2016.</a:t>
                      </a:r>
                    </a:p>
                    <a:p>
                      <a:pPr marL="3175" lvl="1" indent="0">
                        <a:buFont typeface="Arial" pitchFamily="34" charset="0"/>
                        <a:buNone/>
                      </a:pP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lvl="0"/>
                      <a:endParaRPr lang="en-US" sz="1000" b="1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Quicker delivery by identifying pockets of supplier capacity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Lower inventory of repair parts &amp; spares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Less maintenance over equipment lifecycle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2932412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220051" y="339138"/>
            <a:ext cx="19209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#455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Supplier Competitive Analysis &amp; Contracting Strategy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10F7BF-E1CC-43C2-B17D-A502A423EA81}"/>
              </a:ext>
            </a:extLst>
          </p:cNvPr>
          <p:cNvSpPr txBox="1"/>
          <p:nvPr/>
        </p:nvSpPr>
        <p:spPr>
          <a:xfrm>
            <a:off x="-2822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Electrical Equipment Supply Market Analysis &amp; Outlook</a:t>
            </a:r>
          </a:p>
        </p:txBody>
      </p:sp>
      <p:pic>
        <p:nvPicPr>
          <p:cNvPr id="1026" name="Picture 2" descr="Image result for ABB 245kV ELK-14 gas insulated switchgear">
            <a:extLst>
              <a:ext uri="{FF2B5EF4-FFF2-40B4-BE49-F238E27FC236}">
                <a16:creationId xmlns:a16="http://schemas.microsoft.com/office/drawing/2014/main" id="{F9418AB9-82FE-4F0C-A428-3E125763A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768" y="1845160"/>
            <a:ext cx="2147886" cy="1773963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dianguang.com/upload/image/2017-02/20170225155319-0424-37770.jpg">
            <a:extLst>
              <a:ext uri="{FF2B5EF4-FFF2-40B4-BE49-F238E27FC236}">
                <a16:creationId xmlns:a16="http://schemas.microsoft.com/office/drawing/2014/main" id="{3D2824D5-7AC2-43C3-B555-B243134A1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027" y="-7095"/>
            <a:ext cx="1223962" cy="122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892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633</TotalTime>
  <Words>206</Words>
  <Application>Microsoft Office PowerPoint</Application>
  <PresentationFormat>Custom</PresentationFormat>
  <Paragraphs>54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Open Sans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David Jacoby</cp:lastModifiedBy>
  <cp:revision>55</cp:revision>
  <cp:lastPrinted>2016-07-22T20:00:12Z</cp:lastPrinted>
  <dcterms:created xsi:type="dcterms:W3CDTF">2016-04-17T19:51:20Z</dcterms:created>
  <dcterms:modified xsi:type="dcterms:W3CDTF">2019-04-15T12:50:38Z</dcterms:modified>
</cp:coreProperties>
</file>