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438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6DEC3AF-8659-4E35-90A1-ECFA651AF96E}"/>
              </a:ext>
            </a:extLst>
          </p:cNvPr>
          <p:cNvPicPr/>
          <p:nvPr/>
        </p:nvPicPr>
        <p:blipFill>
          <a:blip r:embed="rId2" cstate="print">
            <a:alphaModFix amt="50000"/>
          </a:blip>
          <a:srcRect/>
          <a:stretch>
            <a:fillRect/>
          </a:stretch>
        </p:blipFill>
        <p:spPr bwMode="auto">
          <a:xfrm>
            <a:off x="1098174" y="1706779"/>
            <a:ext cx="2353074" cy="196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27719"/>
              </p:ext>
            </p:extLst>
          </p:nvPr>
        </p:nvGraphicFramePr>
        <p:xfrm>
          <a:off x="3883378" y="1691639"/>
          <a:ext cx="343182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7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Product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Market Outlook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091582"/>
              </p:ext>
            </p:extLst>
          </p:nvPr>
        </p:nvGraphicFramePr>
        <p:xfrm>
          <a:off x="666045" y="4046621"/>
          <a:ext cx="6649154" cy="3627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Critical, long lead time, engineered equipment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 capacity shortage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 increases above cost inflation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lead times and prices between suppliers of similar products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Highly accurate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 reports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Customized XML delivery format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Reliable adherence to project schedule (100%)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Centrifugal Compressors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Reciprocating Compressors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Process Screw Compressors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Air Compressors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updates</a:t>
                      </a:r>
                    </a:p>
                    <a:p>
                      <a:pPr marL="111125" lvl="1" indent="-107950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$37-$40 million of potential hard (cash) savings through lower upfront cost, based on 18-month period ending in 2016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Higher savings 10x higher on backlog avoidance in certain prior years due to prices and demand during those business cycles.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of equipment by identifying pockets of supplier capacity, thereby reducing capital project critical path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530994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#452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10F7BF-E1CC-43C2-B17D-A502A423EA81}"/>
              </a:ext>
            </a:extLst>
          </p:cNvPr>
          <p:cNvSpPr txBox="1"/>
          <p:nvPr/>
        </p:nvSpPr>
        <p:spPr>
          <a:xfrm>
            <a:off x="-2822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Compressors Supply Market Analysis &amp; Outlook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D76AF22-FA8A-4DD7-A239-60F2CF4D69C7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4727" y="0"/>
            <a:ext cx="2314851" cy="1220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</TotalTime>
  <Words>203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53</cp:revision>
  <cp:lastPrinted>2016-07-22T20:00:12Z</cp:lastPrinted>
  <dcterms:created xsi:type="dcterms:W3CDTF">2016-04-17T19:51:20Z</dcterms:created>
  <dcterms:modified xsi:type="dcterms:W3CDTF">2019-04-15T12:43:42Z</dcterms:modified>
</cp:coreProperties>
</file>