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8" r:id="rId2"/>
  </p:sldIdLst>
  <p:sldSz cx="7772400" cy="9144000"/>
  <p:notesSz cx="6858000" cy="9144000"/>
  <p:embeddedFontLst>
    <p:embeddedFont>
      <p:font typeface="Open Sans Light" panose="020B0306030504020204" pitchFamily="34" charset="0"/>
      <p:regular r:id="rId3"/>
      <p:italic r:id="rId4"/>
    </p:embeddedFont>
    <p:embeddedFont>
      <p:font typeface="Segoe UI" panose="020B0502040204020203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74" autoAdjust="0"/>
    <p:restoredTop sz="94626" autoAdjust="0"/>
  </p:normalViewPr>
  <p:slideViewPr>
    <p:cSldViewPr snapToGrid="0">
      <p:cViewPr>
        <p:scale>
          <a:sx n="96" d="100"/>
          <a:sy n="96" d="100"/>
        </p:scale>
        <p:origin x="3104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2019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F5A66AE-07B1-4C05-8881-721EBB2838D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8" b="25127"/>
          <a:stretch>
            <a:fillRect/>
          </a:stretch>
        </p:blipFill>
        <p:spPr>
          <a:xfrm>
            <a:off x="5672667" y="-1"/>
            <a:ext cx="2143125" cy="1224487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957411"/>
              </p:ext>
            </p:extLst>
          </p:nvPr>
        </p:nvGraphicFramePr>
        <p:xfrm>
          <a:off x="4030134" y="1898409"/>
          <a:ext cx="3285066" cy="1691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45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9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$200+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65,000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Technology Outlook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660612"/>
              </p:ext>
            </p:extLst>
          </p:nvPr>
        </p:nvGraphicFramePr>
        <p:xfrm>
          <a:off x="767645" y="4056451"/>
          <a:ext cx="6649155" cy="424751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3161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Client anticipated an increasing need to process heavier crude, so needed to invest in process technologies for pre-refining and post-refining process routes for Syncrude.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was commissioned to evaluate alternative technologies for further study and potential investment.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Expertise in technical and commercial aspects of refining 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Clear communication of findings and conclusions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Familiarity with client’s operations and projects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3855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Map and forecast the technology landscape for conversion routes for heavy oil, including: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Delayed Coking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Gasification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Hydrocracking (Fixed bed)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Catalysts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FCC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Cross-Flow Coking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Ebullated Bed Hydrocracking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Slurry Hydrocracking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Solvent Refining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Reviewed technology interests of heavy oil producers, especially in Canada, Venezuela, and Russia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Identified zero-hydrogen applications in use and being studied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Detailed process options that had a reduced or zero hydrogen-consumptive, including catalytic and non-catalytic thermal conversion routes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Identified suppliers of relevant technologies, including academic research institutions, emerging small technology companies, and larger enterprises with innovative technologies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238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Financial Benefits (Potential)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Evaluated each technology and application's short-term and long-term potential for capital cost reduction and operating reduction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Operational </a:t>
                      </a:r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Benefits (Potential)</a:t>
                      </a:r>
                      <a:endParaRPr lang="en-US" sz="1000" b="1" dirty="0">
                        <a:solidFill>
                          <a:srgbClr val="203864"/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Evaluated each technology and application's short-term and long-term potential for processing performance (yield and quality) and operating reliability.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685822" y="339138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#464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Heavy Oil Conversion Technology Benchmark Outlook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2154" y="8663354"/>
            <a:ext cx="7120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1232DC-B591-4356-92DA-3DD76B719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08" y="1898409"/>
            <a:ext cx="2696959" cy="16963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429237-7104-7192-DB1A-5A3A7ADDE5F7}"/>
              </a:ext>
            </a:extLst>
          </p:cNvPr>
          <p:cNvSpPr/>
          <p:nvPr/>
        </p:nvSpPr>
        <p:spPr>
          <a:xfrm>
            <a:off x="171450" y="157163"/>
            <a:ext cx="3570817" cy="77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white square with blue and yellow text&#10;&#10;AI-generated content may be incorrect.">
            <a:extLst>
              <a:ext uri="{FF2B5EF4-FFF2-40B4-BE49-F238E27FC236}">
                <a16:creationId xmlns:a16="http://schemas.microsoft.com/office/drawing/2014/main" id="{B637E493-8310-DD71-9CF2-3367BFB996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86" y="122870"/>
            <a:ext cx="9271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1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2567</TotalTime>
  <Words>249</Words>
  <Application>Microsoft Macintosh PowerPoint</Application>
  <PresentationFormat>Custom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Segoe UI</vt:lpstr>
      <vt:lpstr>Open Sans Light</vt:lpstr>
      <vt:lpstr>Calibri Light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Xinyang Jiang</cp:lastModifiedBy>
  <cp:revision>61</cp:revision>
  <dcterms:created xsi:type="dcterms:W3CDTF">2016-04-17T19:51:20Z</dcterms:created>
  <dcterms:modified xsi:type="dcterms:W3CDTF">2025-09-22T21:11:01Z</dcterms:modified>
</cp:coreProperties>
</file>