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68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4"/>
      <p:italic r:id="rId5"/>
    </p:embeddedFont>
    <p:embeddedFont>
      <p:font typeface="Segoe UI" panose="020B0502040204020203" pitchFamily="3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87" autoAdjust="0"/>
    <p:restoredTop sz="94626" autoAdjust="0"/>
  </p:normalViewPr>
  <p:slideViewPr>
    <p:cSldViewPr snapToGrid="0">
      <p:cViewPr varScale="1">
        <p:scale>
          <a:sx n="90" d="100"/>
          <a:sy n="90" d="100"/>
        </p:scale>
        <p:origin x="3240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9B45F-D3EF-3E4A-8369-4FCC20379F76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7725" y="1143000"/>
            <a:ext cx="262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FC93B-EE0B-BB49-BDEB-D914D1B6B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7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BFC93B-EE0B-BB49-BDEB-D914D1B6B3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4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AC412C-BA40-4DFF-A7AE-0280AD76593A}"/>
              </a:ext>
            </a:extLst>
          </p:cNvPr>
          <p:cNvSpPr/>
          <p:nvPr/>
        </p:nvSpPr>
        <p:spPr>
          <a:xfrm>
            <a:off x="257175" y="142875"/>
            <a:ext cx="3324225" cy="836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877547"/>
              </p:ext>
            </p:extLst>
          </p:nvPr>
        </p:nvGraphicFramePr>
        <p:xfrm>
          <a:off x="4030134" y="1898409"/>
          <a:ext cx="3386666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9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$350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65,000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Scientific Research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494052"/>
              </p:ext>
            </p:extLst>
          </p:nvPr>
        </p:nvGraphicFramePr>
        <p:xfrm>
          <a:off x="767645" y="4056451"/>
          <a:ext cx="6649155" cy="439991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8566"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Key Challenges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5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In-place gaseous hydrocarbons contained high levels of nitrogen, carbon dioxide and hydrogen sulfide, and were consequently non-saleable.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Track record of researching and analyzing complex technologies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Ability to evaluate technical challenges from a business perspective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Expertise in upstream oil &amp; gas operations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3207"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Investigated approaches to local (in the oil or gas field) processing and economic recovery:</a:t>
                      </a:r>
                      <a:endParaRPr lang="en-US" sz="1000" b="0" kern="1200" dirty="0">
                        <a:solidFill>
                          <a:srgbClr val="203864"/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lvl="0"/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Technologies: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Membranes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Nanotechnology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Absorption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Adsorption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Biological</a:t>
                      </a:r>
                    </a:p>
                    <a:p>
                      <a:pPr lvl="0"/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Applications: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Claus+ Improvements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Pre-Extraction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Sub-quality Gas Power Generation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Nitrogen Separation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Bio-Desulfurization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Scanned emerging technologies that could be integrated with conventional gas treatment process such as the Claus process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Identified non-cryogenic process routes for gas processing separation of contaminant gases.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Assessed the viability of gas-fed electric, heat and power generation technologies capable of operating on sub-quality natural gas.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238"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 Benefits Realized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Evaluated each technology and application's short-term and long-term potential for capital cost reduction and operating reduction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Operational Benefits Realized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Evaluated each technology and application's </a:t>
                      </a: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short-term and long-term potential for 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processing performance (yield and quality) and operating reliability.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74100" y="339138"/>
            <a:ext cx="19209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#463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b="1" dirty="0">
                <a:latin typeface="Segoe UI" panose="020B0502040204020203" pitchFamily="34" charset="0"/>
                <a:cs typeface="Segoe UI" panose="020B0502040204020203" pitchFamily="34" charset="0"/>
              </a:rPr>
              <a:t>Non-Saleable Natural Gas Processing Technology Research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2154" y="8663354"/>
            <a:ext cx="7120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CD6AC5-32AC-4889-A9D9-073C93DB6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" y="1949931"/>
            <a:ext cx="2354580" cy="156972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822642-DA52-4586-9EE0-E4A989771B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10" y="-93980"/>
            <a:ext cx="1977390" cy="1318260"/>
          </a:xfrm>
          <a:prstGeom prst="rect">
            <a:avLst/>
          </a:prstGeom>
        </p:spPr>
      </p:pic>
      <p:pic>
        <p:nvPicPr>
          <p:cNvPr id="2" name="Picture 1" descr="A white square with blue and yellow text&#10;&#10;AI-generated content may be incorrect.">
            <a:extLst>
              <a:ext uri="{FF2B5EF4-FFF2-40B4-BE49-F238E27FC236}">
                <a16:creationId xmlns:a16="http://schemas.microsoft.com/office/drawing/2014/main" id="{69F9CDB8-1BA5-F6B7-EF24-F25283A966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95" y="153249"/>
            <a:ext cx="9271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2285</TotalTime>
  <Words>216</Words>
  <Application>Microsoft Macintosh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Segoe UI</vt:lpstr>
      <vt:lpstr>Calibri Light</vt:lpstr>
      <vt:lpstr>Aptos</vt:lpstr>
      <vt:lpstr>Arial</vt:lpstr>
      <vt:lpstr>Open Sans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Xinyang Jiang</cp:lastModifiedBy>
  <cp:revision>55</cp:revision>
  <dcterms:created xsi:type="dcterms:W3CDTF">2016-04-17T19:51:20Z</dcterms:created>
  <dcterms:modified xsi:type="dcterms:W3CDTF">2025-10-03T14:37:37Z</dcterms:modified>
</cp:coreProperties>
</file>