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8" r:id="rId2"/>
  </p:sldIdLst>
  <p:sldSz cx="7772400" cy="9144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306030504020204" pitchFamily="3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452" autoAdjust="0"/>
    <p:restoredTop sz="94660"/>
  </p:normalViewPr>
  <p:slideViewPr>
    <p:cSldViewPr snapToGrid="0">
      <p:cViewPr>
        <p:scale>
          <a:sx n="130" d="100"/>
          <a:sy n="130" d="100"/>
        </p:scale>
        <p:origin x="26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99" y="1866901"/>
            <a:ext cx="2667001" cy="17198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676" y="-1"/>
            <a:ext cx="1871723" cy="1324709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474085"/>
              </p:ext>
            </p:extLst>
          </p:nvPr>
        </p:nvGraphicFramePr>
        <p:xfrm>
          <a:off x="4030134" y="1898409"/>
          <a:ext cx="3386666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96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0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Power Generation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$32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mi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400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India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Portfolio Strategy &amp; Financing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029643"/>
              </p:ext>
            </p:extLst>
          </p:nvPr>
        </p:nvGraphicFramePr>
        <p:xfrm>
          <a:off x="767645" y="4431595"/>
          <a:ext cx="6649155" cy="39319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2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Commercially attractive windfarm lacked financing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2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Offtake agreement contingent on funding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2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Sovereign credit risks</a:t>
                      </a:r>
                      <a:endParaRPr lang="en-US" sz="12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2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Analytical &amp; financial competence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2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Due diligence experience and credibility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2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Relationships with clean energy investors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Technical feasibility study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Commercial feasibility study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Recruitment of senior management members of the development team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Business plan preparation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Preparation of a prospectus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Solicitation of investors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Negotiation of terms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Technical feasibility study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Commercial feasibility study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Recruitment of senior management members of the development team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Business plan preparation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Preparation of a prospectus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Solicitation of investors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Negotiation of terms</a:t>
                      </a:r>
                      <a:endParaRPr lang="en-US" sz="12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2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$300 million investment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2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Risk mitigation products and repayment guarantees</a:t>
                      </a:r>
                      <a:endParaRPr lang="en-US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Quick funding cycle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Smooth ramp-up of construction operations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Minimization of risks and unexpected construction and handover delays</a:t>
                      </a:r>
                      <a:endParaRPr lang="en-US" sz="12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40845" y="339138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#458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IE" dirty="0"/>
              <a:t>WIND FARM FINANCING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82154" y="8663354"/>
            <a:ext cx="7120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F00FE6-E008-E009-4A57-F3017811F006}"/>
              </a:ext>
            </a:extLst>
          </p:cNvPr>
          <p:cNvSpPr/>
          <p:nvPr/>
        </p:nvSpPr>
        <p:spPr>
          <a:xfrm>
            <a:off x="214313" y="214313"/>
            <a:ext cx="3457575" cy="72866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E931E0D4-52FC-A941-C8D2-500AA084DA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93993"/>
            <a:ext cx="992329" cy="98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1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698</TotalTime>
  <Words>155</Words>
  <Application>Microsoft Macintosh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Open Sans Light</vt:lpstr>
      <vt:lpstr>Calibri Light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Muhammad Taha Ali</cp:lastModifiedBy>
  <cp:revision>44</cp:revision>
  <dcterms:created xsi:type="dcterms:W3CDTF">2016-04-17T19:51:20Z</dcterms:created>
  <dcterms:modified xsi:type="dcterms:W3CDTF">2025-05-22T22:29:28Z</dcterms:modified>
</cp:coreProperties>
</file>