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bookmarkIdSeed="7">
  <p:sldMasterIdLst>
    <p:sldMasterId id="2147483702" r:id="rId1"/>
  </p:sldMasterIdLst>
  <p:notesMasterIdLst>
    <p:notesMasterId r:id="rId3"/>
  </p:notesMasterIdLst>
  <p:handoutMasterIdLst>
    <p:handoutMasterId r:id="rId4"/>
  </p:handoutMasterIdLst>
  <p:sldIdLst>
    <p:sldId id="2207" r:id="rId2"/>
  </p:sldIdLst>
  <p:sldSz cx="6858000" cy="9144000" type="screen4x3"/>
  <p:notesSz cx="7315200" cy="9601200"/>
  <p:embeddedFontLst>
    <p:embeddedFont>
      <p:font typeface="Century" panose="02040604050505020304" pitchFamily="18" charset="0"/>
      <p:regular r:id="rId5"/>
    </p:embeddedFont>
    <p:embeddedFont>
      <p:font typeface="Open Sans Light" panose="020B0306030504020204" pitchFamily="34" charset="0"/>
      <p:regular r:id="rId6"/>
      <p:italic r:id="rId7"/>
    </p:embeddedFont>
    <p:embeddedFont>
      <p:font typeface="Segoe UI Light" panose="020B0502040204020203" pitchFamily="34" charset="0"/>
      <p:regular r:id="rId8"/>
      <p:italic r:id="rId9"/>
    </p:embeddedFont>
  </p:embeddedFontLst>
  <p:custDataLst>
    <p:tags r:id="rId10"/>
  </p:custDataLst>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272" userDrawn="1">
          <p15:clr>
            <a:srgbClr val="A4A3A4"/>
          </p15:clr>
        </p15:guide>
        <p15:guide id="2" pos="199" userDrawn="1">
          <p15:clr>
            <a:srgbClr val="A4A3A4"/>
          </p15:clr>
        </p15:guide>
        <p15:guide id="3" pos="2160" userDrawn="1">
          <p15:clr>
            <a:srgbClr val="A4A3A4"/>
          </p15:clr>
        </p15:guide>
        <p15:guide id="4" orient="horz" pos="2880" userDrawn="1">
          <p15:clr>
            <a:srgbClr val="A4A3A4"/>
          </p15:clr>
        </p15:guide>
      </p15:sldGuideLst>
    </p:ext>
    <p:ext uri="{2D200454-40CA-4A62-9FC3-DE9A4176ACB9}">
      <p15:notesGuideLst xmlns:p15="http://schemas.microsoft.com/office/powerpoint/2012/main">
        <p15:guide id="1" orient="horz" pos="3024">
          <p15:clr>
            <a:srgbClr val="A4A3A4"/>
          </p15:clr>
        </p15:guide>
        <p15:guide id="2" pos="2304">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 " initials="KW" lastIdx="1" clrIdx="0"/>
  <p:cmAuthor id="1" name="Erik" initials="E" lastIdx="9" clrIdx="1"/>
  <p:cmAuthor id="2" name="DJ Vaio VPCZ2190X" initials="DSJ" lastIdx="58" clrIdx="2"/>
  <p:cmAuthor id="3" name="Sidharth Sreekumar" initials="SS" lastIdx="6" clrIdx="3"/>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03864"/>
    <a:srgbClr val="FFFFFF"/>
    <a:srgbClr val="48C2DE"/>
    <a:srgbClr val="B4C7E7"/>
    <a:srgbClr val="4472C4"/>
    <a:srgbClr val="CCECFF"/>
    <a:srgbClr val="DEEBF7"/>
    <a:srgbClr val="FF3300"/>
    <a:srgbClr val="FFFFCC"/>
    <a:srgbClr val="FF99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2833802-FEF1-4C79-8D5D-14CF1EAF98D9}" styleName="Light Style 2 - Accent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 styleId="{1E171933-4619-4E11-9A3F-F7608DF75F80}" styleName="Medium Style 1 - Accent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a:noFill/>
            </a:ln>
          </a:insideV>
        </a:tcBdr>
        <a:fill>
          <a:solidFill>
            <a:schemeClr val="lt1"/>
          </a:solidFill>
        </a:fill>
      </a:tcStyle>
    </a:wholeTbl>
    <a:band1H>
      <a:tcStyle>
        <a:tcBdr/>
        <a:fill>
          <a:solidFill>
            <a:schemeClr val="accent4">
              <a:tint val="20000"/>
            </a:schemeClr>
          </a:solidFill>
        </a:fill>
      </a:tcStyle>
    </a:band1H>
    <a:band1V>
      <a:tcStyle>
        <a:tcBdr/>
        <a:fill>
          <a:solidFill>
            <a:schemeClr val="accent4">
              <a:tint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solidFill>
            <a:schemeClr val="lt1"/>
          </a:solidFill>
        </a:fill>
      </a:tcStyle>
    </a:lastRow>
    <a:firstRow>
      <a:tcTxStyle b="on">
        <a:fontRef idx="minor">
          <a:scrgbClr r="0" g="0" b="0"/>
        </a:fontRef>
        <a:schemeClr val="lt1"/>
      </a:tcTxStyle>
      <a:tcStyle>
        <a:tcBdr/>
        <a:fill>
          <a:solidFill>
            <a:schemeClr val="accent4"/>
          </a:solidFill>
        </a:fill>
      </a:tcStyle>
    </a:firstRow>
  </a:tblStyle>
  <a:tblStyle styleId="{E269D01E-BC32-4049-B463-5C60D7B0CCD2}" styleName="Themed Style 2 - Accent 4">
    <a:tblBg>
      <a:fillRef idx="3">
        <a:schemeClr val="accent4"/>
      </a:fillRef>
      <a:effectRef idx="3">
        <a:schemeClr val="accent4"/>
      </a:effectRef>
    </a:tblBg>
    <a:wholeTbl>
      <a:tcTxStyle>
        <a:fontRef idx="minor">
          <a:scrgbClr r="0" g="0" b="0"/>
        </a:fontRef>
        <a:schemeClr val="lt1"/>
      </a:tcTxStyle>
      <a:tcStyle>
        <a:tcBdr>
          <a:left>
            <a:lnRef idx="1">
              <a:schemeClr val="accent4">
                <a:tint val="50000"/>
              </a:schemeClr>
            </a:lnRef>
          </a:left>
          <a:right>
            <a:lnRef idx="1">
              <a:schemeClr val="accent4">
                <a:tint val="50000"/>
              </a:schemeClr>
            </a:lnRef>
          </a:right>
          <a:top>
            <a:lnRef idx="1">
              <a:schemeClr val="accent4">
                <a:tint val="50000"/>
              </a:schemeClr>
            </a:lnRef>
          </a:top>
          <a:bottom>
            <a:lnRef idx="1">
              <a:schemeClr val="accent4">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638B1855-1B75-4FBE-930C-398BA8C253C6}" styleName="Themed Style 2 - Accent 6">
    <a:tblBg>
      <a:fillRef idx="3">
        <a:schemeClr val="accent6"/>
      </a:fillRef>
      <a:effectRef idx="3">
        <a:schemeClr val="accent6"/>
      </a:effectRef>
    </a:tblBg>
    <a:wholeTbl>
      <a:tcTxStyle>
        <a:fontRef idx="minor">
          <a:scrgbClr r="0" g="0" b="0"/>
        </a:fontRef>
        <a:schemeClr val="lt1"/>
      </a:tcTxStyle>
      <a:tcStyle>
        <a:tcBdr>
          <a:left>
            <a:lnRef idx="1">
              <a:schemeClr val="accent6">
                <a:tint val="50000"/>
              </a:schemeClr>
            </a:lnRef>
          </a:left>
          <a:right>
            <a:lnRef idx="1">
              <a:schemeClr val="accent6">
                <a:tint val="50000"/>
              </a:schemeClr>
            </a:lnRef>
          </a:right>
          <a:top>
            <a:lnRef idx="1">
              <a:schemeClr val="accent6">
                <a:tint val="50000"/>
              </a:schemeClr>
            </a:lnRef>
          </a:top>
          <a:bottom>
            <a:lnRef idx="1">
              <a:schemeClr val="accent6">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E929F9F4-4A8F-4326-A1B4-22849713DDAB}" styleName="Dark Style 1 - Accent 4">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4"/>
          </a:solidFill>
        </a:fill>
      </a:tcStyle>
    </a:wholeTbl>
    <a:band1H>
      <a:tcStyle>
        <a:tcBdr/>
        <a:fill>
          <a:solidFill>
            <a:schemeClr val="accent4">
              <a:shade val="60000"/>
            </a:schemeClr>
          </a:solidFill>
        </a:fill>
      </a:tcStyle>
    </a:band1H>
    <a:band1V>
      <a:tcStyle>
        <a:tcBdr/>
        <a:fill>
          <a:solidFill>
            <a:schemeClr val="accent4">
              <a:shade val="60000"/>
            </a:schemeClr>
          </a:solidFill>
        </a:fill>
      </a:tcStyle>
    </a:band1V>
    <a:lastCol>
      <a:tcTxStyle b="on"/>
      <a:tcStyle>
        <a:tcBdr>
          <a:left>
            <a:ln w="25400" cmpd="sng">
              <a:solidFill>
                <a:schemeClr val="lt1"/>
              </a:solidFill>
            </a:ln>
          </a:left>
        </a:tcBdr>
        <a:fill>
          <a:solidFill>
            <a:schemeClr val="accent4">
              <a:shade val="60000"/>
            </a:schemeClr>
          </a:solidFill>
        </a:fill>
      </a:tcStyle>
    </a:lastCol>
    <a:firstCol>
      <a:tcTxStyle b="on"/>
      <a:tcStyle>
        <a:tcBdr>
          <a:right>
            <a:ln w="25400" cmpd="sng">
              <a:solidFill>
                <a:schemeClr val="lt1"/>
              </a:solidFill>
            </a:ln>
          </a:right>
        </a:tcBdr>
        <a:fill>
          <a:solidFill>
            <a:schemeClr val="accent4">
              <a:shade val="60000"/>
            </a:schemeClr>
          </a:solidFill>
        </a:fill>
      </a:tcStyle>
    </a:firstCol>
    <a:lastRow>
      <a:tcTxStyle b="on"/>
      <a:tcStyle>
        <a:tcBdr>
          <a:top>
            <a:ln w="25400" cmpd="sng">
              <a:solidFill>
                <a:schemeClr val="lt1"/>
              </a:solidFill>
            </a:ln>
          </a:top>
        </a:tcBdr>
        <a:fill>
          <a:solidFill>
            <a:schemeClr val="accent4">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8FD4443E-F989-4FC4-A0C8-D5A2AF1F390B}" styleName="Dark Style 1 - Accent 5">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5"/>
          </a:solidFill>
        </a:fill>
      </a:tcStyle>
    </a:wholeTbl>
    <a:band1H>
      <a:tcStyle>
        <a:tcBdr/>
        <a:fill>
          <a:solidFill>
            <a:schemeClr val="accent5">
              <a:shade val="60000"/>
            </a:schemeClr>
          </a:solidFill>
        </a:fill>
      </a:tcStyle>
    </a:band1H>
    <a:band1V>
      <a:tcStyle>
        <a:tcBdr/>
        <a:fill>
          <a:solidFill>
            <a:schemeClr val="accent5">
              <a:shade val="60000"/>
            </a:schemeClr>
          </a:solidFill>
        </a:fill>
      </a:tcStyle>
    </a:band1V>
    <a:lastCol>
      <a:tcTxStyle b="on"/>
      <a:tcStyle>
        <a:tcBdr>
          <a:left>
            <a:ln w="25400" cmpd="sng">
              <a:solidFill>
                <a:schemeClr val="lt1"/>
              </a:solidFill>
            </a:ln>
          </a:left>
        </a:tcBdr>
        <a:fill>
          <a:solidFill>
            <a:schemeClr val="accent5">
              <a:shade val="60000"/>
            </a:schemeClr>
          </a:solidFill>
        </a:fill>
      </a:tcStyle>
    </a:lastCol>
    <a:firstCol>
      <a:tcTxStyle b="on"/>
      <a:tcStyle>
        <a:tcBdr>
          <a:right>
            <a:ln w="25400" cmpd="sng">
              <a:solidFill>
                <a:schemeClr val="lt1"/>
              </a:solidFill>
            </a:ln>
          </a:right>
        </a:tcBdr>
        <a:fill>
          <a:solidFill>
            <a:schemeClr val="accent5">
              <a:shade val="60000"/>
            </a:schemeClr>
          </a:solidFill>
        </a:fill>
      </a:tcStyle>
    </a:firstCol>
    <a:lastRow>
      <a:tcTxStyle b="on"/>
      <a:tcStyle>
        <a:tcBdr>
          <a:top>
            <a:ln w="25400" cmpd="sng">
              <a:solidFill>
                <a:schemeClr val="lt1"/>
              </a:solidFill>
            </a:ln>
          </a:top>
        </a:tcBdr>
        <a:fill>
          <a:solidFill>
            <a:schemeClr val="accent5">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D03447BB-5D67-496B-8E87-E561075AD55C}" styleName="Dark Style 1 - Accent 3">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3"/>
          </a:solidFill>
        </a:fill>
      </a:tcStyle>
    </a:wholeTbl>
    <a:band1H>
      <a:tcStyle>
        <a:tcBdr/>
        <a:fill>
          <a:solidFill>
            <a:schemeClr val="accent3">
              <a:shade val="60000"/>
            </a:schemeClr>
          </a:solidFill>
        </a:fill>
      </a:tcStyle>
    </a:band1H>
    <a:band1V>
      <a:tcStyle>
        <a:tcBdr/>
        <a:fill>
          <a:solidFill>
            <a:schemeClr val="accent3">
              <a:shade val="60000"/>
            </a:schemeClr>
          </a:solidFill>
        </a:fill>
      </a:tcStyle>
    </a:band1V>
    <a:lastCol>
      <a:tcTxStyle b="on"/>
      <a:tcStyle>
        <a:tcBdr>
          <a:left>
            <a:ln w="25400" cmpd="sng">
              <a:solidFill>
                <a:schemeClr val="lt1"/>
              </a:solidFill>
            </a:ln>
          </a:left>
        </a:tcBdr>
        <a:fill>
          <a:solidFill>
            <a:schemeClr val="accent3">
              <a:shade val="60000"/>
            </a:schemeClr>
          </a:solidFill>
        </a:fill>
      </a:tcStyle>
    </a:lastCol>
    <a:firstCol>
      <a:tcTxStyle b="on"/>
      <a:tcStyle>
        <a:tcBdr>
          <a:right>
            <a:ln w="25400" cmpd="sng">
              <a:solidFill>
                <a:schemeClr val="lt1"/>
              </a:solidFill>
            </a:ln>
          </a:right>
        </a:tcBdr>
        <a:fill>
          <a:solidFill>
            <a:schemeClr val="accent3">
              <a:shade val="60000"/>
            </a:schemeClr>
          </a:solidFill>
        </a:fill>
      </a:tcStyle>
    </a:firstCol>
    <a:lastRow>
      <a:tcTxStyle b="on"/>
      <a:tcStyle>
        <a:tcBdr>
          <a:top>
            <a:ln w="25400" cmpd="sng">
              <a:solidFill>
                <a:schemeClr val="lt1"/>
              </a:solidFill>
            </a:ln>
          </a:top>
        </a:tcBdr>
        <a:fill>
          <a:solidFill>
            <a:schemeClr val="accent3">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D27102A9-8310-4765-A935-A1911B00CA55}" styleName="Light Style 1 - Accent 4">
    <a:wholeTbl>
      <a:tcTxStyle>
        <a:fontRef idx="minor">
          <a:scrgbClr r="0" g="0" b="0"/>
        </a:fontRef>
        <a:schemeClr val="tx1"/>
      </a:tcTxStyle>
      <a:tcStyle>
        <a:tcBdr>
          <a:left>
            <a:ln>
              <a:noFill/>
            </a:ln>
          </a:left>
          <a:right>
            <a:ln>
              <a:noFill/>
            </a:ln>
          </a:right>
          <a:top>
            <a:ln w="12700" cmpd="sng">
              <a:solidFill>
                <a:schemeClr val="accent4"/>
              </a:solidFill>
            </a:ln>
          </a:top>
          <a:bottom>
            <a:ln w="12700" cmpd="sng">
              <a:solidFill>
                <a:schemeClr val="accent4"/>
              </a:solidFill>
            </a:ln>
          </a:bottom>
          <a:insideH>
            <a:ln>
              <a:noFill/>
            </a:ln>
          </a:insideH>
          <a:insideV>
            <a:ln>
              <a:noFill/>
            </a:ln>
          </a:insideV>
        </a:tcBdr>
        <a:fill>
          <a:noFill/>
        </a:fill>
      </a:tcStyle>
    </a:wholeTbl>
    <a:band1H>
      <a:tcStyle>
        <a:tcBdr/>
        <a:fill>
          <a:solidFill>
            <a:schemeClr val="accent4">
              <a:alpha val="20000"/>
            </a:schemeClr>
          </a:solidFill>
        </a:fill>
      </a:tcStyle>
    </a:band1H>
    <a:band2H>
      <a:tcStyle>
        <a:tcBdr/>
      </a:tcStyle>
    </a:band2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12700" cmpd="sng">
              <a:solidFill>
                <a:schemeClr val="accent4"/>
              </a:solidFill>
            </a:ln>
          </a:top>
        </a:tcBdr>
        <a:fill>
          <a:noFill/>
        </a:fill>
      </a:tcStyle>
    </a:lastRow>
    <a:firstRow>
      <a:tcTxStyle b="on"/>
      <a:tcStyle>
        <a:tcBdr>
          <a:bottom>
            <a:ln w="12700" cmpd="sng">
              <a:solidFill>
                <a:schemeClr val="accent4"/>
              </a:solidFill>
            </a:ln>
          </a:bottom>
        </a:tcBdr>
        <a:fill>
          <a:noFill/>
        </a:fill>
      </a:tcStyle>
    </a:firstRow>
  </a:tblStyle>
  <a:tblStyle styleId="{0E3FDE45-AF77-4B5C-9715-49D594BDF05E}" styleName="Light Style 1 - Accent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616DA210-FB5B-4158-B5E0-FEB733F419BA}" styleName="Light Style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10A1B5D5-9B99-4C35-A422-299274C87663}" styleName="Medium Style 1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a:noFill/>
            </a:ln>
          </a:insideV>
        </a:tcBdr>
        <a:fill>
          <a:solidFill>
            <a:schemeClr val="lt1"/>
          </a:solidFill>
        </a:fill>
      </a:tcStyle>
    </a:wholeTbl>
    <a:band1H>
      <a:tcStyle>
        <a:tcBdr/>
        <a:fill>
          <a:solidFill>
            <a:schemeClr val="accent6">
              <a:tint val="20000"/>
            </a:schemeClr>
          </a:solidFill>
        </a:fill>
      </a:tcStyle>
    </a:band1H>
    <a:band1V>
      <a:tcStyle>
        <a:tcBdr/>
        <a:fill>
          <a:solidFill>
            <a:schemeClr val="accent6">
              <a:tint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solidFill>
            <a:schemeClr val="lt1"/>
          </a:solidFill>
        </a:fill>
      </a:tcStyle>
    </a:lastRow>
    <a:firstRow>
      <a:tcTxStyle b="on">
        <a:fontRef idx="minor">
          <a:scrgbClr r="0" g="0" b="0"/>
        </a:fontRef>
        <a:schemeClr val="lt1"/>
      </a:tcTxStyle>
      <a:tcStyle>
        <a:tcBdr/>
        <a:fill>
          <a:solidFill>
            <a:schemeClr val="accent6"/>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9DCAF9ED-07DC-4A11-8D7F-57B35C25682E}" styleName="Medium Style 1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a:noFill/>
            </a:ln>
          </a:insideV>
        </a:tcBdr>
        <a:fill>
          <a:solidFill>
            <a:schemeClr val="lt1"/>
          </a:solidFill>
        </a:fill>
      </a:tcStyle>
    </a:wholeTbl>
    <a:band1H>
      <a:tcStyle>
        <a:tcBdr/>
        <a:fill>
          <a:solidFill>
            <a:schemeClr val="accent2">
              <a:tint val="20000"/>
            </a:schemeClr>
          </a:solidFill>
        </a:fill>
      </a:tcStyle>
    </a:band1H>
    <a:band1V>
      <a:tcStyle>
        <a:tcBdr/>
        <a:fill>
          <a:solidFill>
            <a:schemeClr val="accent2">
              <a:tint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solidFill>
            <a:schemeClr val="lt1"/>
          </a:solidFill>
        </a:fill>
      </a:tcStyle>
    </a:lastRow>
    <a:firstRow>
      <a:tcTxStyle b="on">
        <a:fontRef idx="minor">
          <a:scrgbClr r="0" g="0" b="0"/>
        </a:fontRef>
        <a:schemeClr val="lt1"/>
      </a:tcTxStyle>
      <a:tcStyle>
        <a:tcBdr/>
        <a:fill>
          <a:solidFill>
            <a:schemeClr val="accent2"/>
          </a:solidFill>
        </a:fill>
      </a:tcStyle>
    </a:firstRow>
  </a:tblStyle>
  <a:tblStyle styleId="{69C7853C-536D-4A76-A0AE-DD22124D55A5}" styleName="Themed Style 1 - Accent 3">
    <a:tblBg>
      <a:fillRef idx="2">
        <a:schemeClr val="accent3"/>
      </a:fillRef>
      <a:effectRef idx="1">
        <a:schemeClr val="accent3"/>
      </a:effectRef>
    </a:tblBg>
    <a:wholeTbl>
      <a:tcTxStyle>
        <a:fontRef idx="minor">
          <a:scrgbClr r="0" g="0" b="0"/>
        </a:fontRef>
        <a:schemeClr val="dk1"/>
      </a:tcTxStyle>
      <a:tcStyle>
        <a:tcBdr>
          <a:left>
            <a:lnRef idx="1">
              <a:schemeClr val="accent3"/>
            </a:lnRef>
          </a:left>
          <a:right>
            <a:lnRef idx="1">
              <a:schemeClr val="accent3"/>
            </a:lnRef>
          </a:right>
          <a:top>
            <a:lnRef idx="1">
              <a:schemeClr val="accent3"/>
            </a:lnRef>
          </a:top>
          <a:bottom>
            <a:lnRef idx="1">
              <a:schemeClr val="accent3"/>
            </a:lnRef>
          </a:bottom>
          <a:insideH>
            <a:lnRef idx="1">
              <a:schemeClr val="accent3"/>
            </a:lnRef>
          </a:insideH>
          <a:insideV>
            <a:lnRef idx="1">
              <a:schemeClr val="accent3"/>
            </a:lnRef>
          </a:insideV>
        </a:tcBdr>
        <a:fill>
          <a:noFill/>
        </a:fill>
      </a:tcStyle>
    </a:wholeTbl>
    <a:band1H>
      <a:tcStyle>
        <a:tcBdr/>
        <a:fill>
          <a:solidFill>
            <a:schemeClr val="accent3">
              <a:alpha val="40000"/>
            </a:schemeClr>
          </a:solidFill>
        </a:fill>
      </a:tcStyle>
    </a:band1H>
    <a:band2H>
      <a:tcStyle>
        <a:tcBdr/>
      </a:tcStyle>
    </a:band2H>
    <a:band1V>
      <a:tcStyle>
        <a:tcBdr>
          <a:top>
            <a:lnRef idx="1">
              <a:schemeClr val="accent3"/>
            </a:lnRef>
          </a:top>
          <a:bottom>
            <a:lnRef idx="1">
              <a:schemeClr val="accent3"/>
            </a:lnRef>
          </a:bottom>
        </a:tcBdr>
        <a:fill>
          <a:solidFill>
            <a:schemeClr val="accent3">
              <a:alpha val="40000"/>
            </a:schemeClr>
          </a:solidFill>
        </a:fill>
      </a:tcStyle>
    </a:band1V>
    <a:band2V>
      <a:tcStyle>
        <a:tcBdr/>
      </a:tcStyle>
    </a:band2V>
    <a:lastCol>
      <a:tcTxStyle b="on"/>
      <a:tcStyle>
        <a:tcBdr>
          <a:left>
            <a:lnRef idx="2">
              <a:schemeClr val="accent3"/>
            </a:lnRef>
          </a:left>
          <a:right>
            <a:lnRef idx="1">
              <a:schemeClr val="accent3"/>
            </a:lnRef>
          </a:right>
          <a:top>
            <a:lnRef idx="1">
              <a:schemeClr val="accent3"/>
            </a:lnRef>
          </a:top>
          <a:bottom>
            <a:lnRef idx="1">
              <a:schemeClr val="accent3"/>
            </a:lnRef>
          </a:bottom>
          <a:insideH>
            <a:lnRef idx="1">
              <a:schemeClr val="accent3"/>
            </a:lnRef>
          </a:insideH>
          <a:insideV>
            <a:ln>
              <a:noFill/>
            </a:ln>
          </a:insideV>
        </a:tcBdr>
      </a:tcStyle>
    </a:lastCol>
    <a:firstCol>
      <a:tcTxStyle b="on"/>
      <a:tcStyle>
        <a:tcBdr>
          <a:left>
            <a:lnRef idx="1">
              <a:schemeClr val="accent3"/>
            </a:lnRef>
          </a:left>
          <a:right>
            <a:lnRef idx="2">
              <a:schemeClr val="accent3"/>
            </a:lnRef>
          </a:right>
          <a:top>
            <a:lnRef idx="1">
              <a:schemeClr val="accent3"/>
            </a:lnRef>
          </a:top>
          <a:bottom>
            <a:lnRef idx="1">
              <a:schemeClr val="accent3"/>
            </a:lnRef>
          </a:bottom>
          <a:insideH>
            <a:lnRef idx="1">
              <a:schemeClr val="accent3"/>
            </a:lnRef>
          </a:insideH>
          <a:insideV>
            <a:ln>
              <a:noFill/>
            </a:ln>
          </a:insideV>
        </a:tcBdr>
      </a:tcStyle>
    </a:firstCol>
    <a:lastRow>
      <a:tcTxStyle b="on"/>
      <a:tcStyle>
        <a:tcBdr>
          <a:left>
            <a:lnRef idx="1">
              <a:schemeClr val="accent3"/>
            </a:lnRef>
          </a:left>
          <a:right>
            <a:lnRef idx="1">
              <a:schemeClr val="accent3"/>
            </a:lnRef>
          </a:right>
          <a:top>
            <a:lnRef idx="2">
              <a:schemeClr val="accent3"/>
            </a:lnRef>
          </a:top>
          <a:bottom>
            <a:lnRef idx="2">
              <a:schemeClr val="accent3"/>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3"/>
            </a:lnRef>
          </a:left>
          <a:right>
            <a:lnRef idx="1">
              <a:schemeClr val="accent3"/>
            </a:lnRef>
          </a:right>
          <a:top>
            <a:lnRef idx="1">
              <a:schemeClr val="accent3"/>
            </a:lnRef>
          </a:top>
          <a:bottom>
            <a:lnRef idx="2">
              <a:schemeClr val="lt1"/>
            </a:lnRef>
          </a:bottom>
          <a:insideH>
            <a:ln>
              <a:noFill/>
            </a:ln>
          </a:insideH>
          <a:insideV>
            <a:ln>
              <a:noFill/>
            </a:ln>
          </a:insideV>
        </a:tcBdr>
        <a:fill>
          <a:solidFill>
            <a:schemeClr val="accent3"/>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68D230F3-CF80-4859-8CE7-A43EE81993B5}" styleName="Light Style 1 - Accent 6">
    <a:wholeTbl>
      <a:tcTxStyle>
        <a:fontRef idx="minor">
          <a:scrgbClr r="0" g="0" b="0"/>
        </a:fontRef>
        <a:schemeClr val="tx1"/>
      </a:tcTxStyle>
      <a:tcStyle>
        <a:tcBdr>
          <a:left>
            <a:ln>
              <a:noFill/>
            </a:ln>
          </a:left>
          <a:right>
            <a:ln>
              <a:noFill/>
            </a:ln>
          </a:right>
          <a:top>
            <a:ln w="12700" cmpd="sng">
              <a:solidFill>
                <a:schemeClr val="accent6"/>
              </a:solidFill>
            </a:ln>
          </a:top>
          <a:bottom>
            <a:ln w="12700" cmpd="sng">
              <a:solidFill>
                <a:schemeClr val="accent6"/>
              </a:solidFill>
            </a:ln>
          </a:bottom>
          <a:insideH>
            <a:ln>
              <a:noFill/>
            </a:ln>
          </a:insideH>
          <a:insideV>
            <a:ln>
              <a:noFill/>
            </a:ln>
          </a:insideV>
        </a:tcBdr>
        <a:fill>
          <a:noFill/>
        </a:fill>
      </a:tcStyle>
    </a:wholeTbl>
    <a:band1H>
      <a:tcStyle>
        <a:tcBdr/>
        <a:fill>
          <a:solidFill>
            <a:schemeClr val="accent6">
              <a:alpha val="20000"/>
            </a:schemeClr>
          </a:solidFill>
        </a:fill>
      </a:tcStyle>
    </a:band1H>
    <a:band2H>
      <a:tcStyle>
        <a:tcBdr/>
      </a:tcStyle>
    </a:band2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12700" cmpd="sng">
              <a:solidFill>
                <a:schemeClr val="accent6"/>
              </a:solidFill>
            </a:ln>
          </a:top>
        </a:tcBdr>
        <a:fill>
          <a:noFill/>
        </a:fill>
      </a:tcStyle>
    </a:lastRow>
    <a:firstRow>
      <a:tcTxStyle b="on"/>
      <a:tcStyle>
        <a:tcBdr>
          <a:bottom>
            <a:ln w="12700" cmpd="sng">
              <a:solidFill>
                <a:schemeClr val="accent6"/>
              </a:solidFill>
            </a:ln>
          </a:bottom>
        </a:tcBdr>
        <a:fill>
          <a:noFill/>
        </a:fill>
      </a:tcStyle>
    </a:firstRow>
  </a:tblStyle>
  <a:tblStyle styleId="{912C8C85-51F0-491E-9774-3900AFEF0FD7}" styleName="Light Style 2 - Accent 6">
    <a:wholeTbl>
      <a:tcTxStyle>
        <a:fontRef idx="minor">
          <a:scrgbClr r="0" g="0" b="0"/>
        </a:fontRef>
        <a:schemeClr val="tx1"/>
      </a:tcTxStyle>
      <a:tcStyle>
        <a:tcBdr>
          <a:left>
            <a:lnRef idx="1">
              <a:schemeClr val="accent6"/>
            </a:lnRef>
          </a:left>
          <a:right>
            <a:lnRef idx="1">
              <a:schemeClr val="accent6"/>
            </a:lnRef>
          </a:right>
          <a:top>
            <a:lnRef idx="1">
              <a:schemeClr val="accent6"/>
            </a:lnRef>
          </a:top>
          <a:bottom>
            <a:lnRef idx="1">
              <a:schemeClr val="accent6"/>
            </a:lnRef>
          </a:bottom>
          <a:insideH>
            <a:ln>
              <a:noFill/>
            </a:ln>
          </a:insideH>
          <a:insideV>
            <a:ln>
              <a:noFill/>
            </a:ln>
          </a:insideV>
        </a:tcBdr>
        <a:fill>
          <a:noFill/>
        </a:fill>
      </a:tcStyle>
    </a:wholeTbl>
    <a:band1H>
      <a:tcStyle>
        <a:tcBdr>
          <a:top>
            <a:lnRef idx="1">
              <a:schemeClr val="accent6"/>
            </a:lnRef>
          </a:top>
          <a:bottom>
            <a:lnRef idx="1">
              <a:schemeClr val="accent6"/>
            </a:lnRef>
          </a:bottom>
        </a:tcBdr>
      </a:tcStyle>
    </a:band1H>
    <a:band1V>
      <a:tcStyle>
        <a:tcBdr>
          <a:left>
            <a:lnRef idx="1">
              <a:schemeClr val="accent6"/>
            </a:lnRef>
          </a:left>
          <a:right>
            <a:lnRef idx="1">
              <a:schemeClr val="accent6"/>
            </a:lnRef>
          </a:right>
        </a:tcBdr>
      </a:tcStyle>
    </a:band1V>
    <a:band2V>
      <a:tcStyle>
        <a:tcBdr>
          <a:left>
            <a:lnRef idx="1">
              <a:schemeClr val="accent6"/>
            </a:lnRef>
          </a:left>
          <a:right>
            <a:lnRef idx="1">
              <a:schemeClr val="accent6"/>
            </a:lnRef>
          </a:right>
        </a:tcBdr>
      </a:tcStyle>
    </a:band2V>
    <a:lastCol>
      <a:tcTxStyle b="on"/>
      <a:tcStyle>
        <a:tcBdr/>
      </a:tcStyle>
    </a:lastCol>
    <a:firstCol>
      <a:tcTxStyle b="on"/>
      <a:tcStyle>
        <a:tcBdr/>
      </a:tcStyle>
    </a:firstCol>
    <a:lastRow>
      <a:tcTxStyle b="on"/>
      <a:tcStyle>
        <a:tcBdr>
          <a:top>
            <a:ln w="50800" cmpd="dbl">
              <a:solidFill>
                <a:schemeClr val="accent6"/>
              </a:solidFill>
            </a:ln>
          </a:top>
        </a:tcBdr>
      </a:tcStyle>
    </a:lastRow>
    <a:firstRow>
      <a:tcTxStyle b="on">
        <a:fontRef idx="minor">
          <a:scrgbClr r="0" g="0" b="0"/>
        </a:fontRef>
        <a:schemeClr val="bg1"/>
      </a:tcTxStyle>
      <a:tcStyle>
        <a:tcBdr/>
        <a:fillRef idx="1">
          <a:schemeClr val="accent6"/>
        </a:fillRef>
      </a:tcStyle>
    </a:firstRow>
  </a:tblStyle>
  <a:tblStyle styleId="{D7AC3CCA-C797-4891-BE02-D94E43425B78}" styleName="Medium Style 4">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w="12700" cmpd="sng">
              <a:solidFill>
                <a:schemeClr val="dk1"/>
              </a:solid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25400" cmpd="sng">
              <a:solidFill>
                <a:schemeClr val="dk1"/>
              </a:solidFill>
            </a:ln>
          </a:top>
        </a:tcBdr>
        <a:fill>
          <a:solidFill>
            <a:schemeClr val="dk1">
              <a:tint val="20000"/>
            </a:schemeClr>
          </a:solidFill>
        </a:fill>
      </a:tcStyle>
    </a:lastRow>
    <a:firstRow>
      <a:tcTxStyle b="on"/>
      <a:tcStyle>
        <a:tcBdr/>
        <a:fill>
          <a:solidFill>
            <a:schemeClr val="dk1">
              <a:tint val="20000"/>
            </a:schemeClr>
          </a:solidFill>
        </a:fill>
      </a:tcStyle>
    </a:firstRow>
  </a:tblStyle>
  <a:tblStyle styleId="{17292A2E-F333-43FB-9621-5CBBE7FDCDCB}" styleName="Light Style 2 - Accent 4">
    <a:wholeTbl>
      <a:tcTxStyle>
        <a:fontRef idx="minor">
          <a:scrgbClr r="0" g="0" b="0"/>
        </a:fontRef>
        <a:schemeClr val="tx1"/>
      </a:tcTxStyle>
      <a:tcStyle>
        <a:tcBdr>
          <a:left>
            <a:lnRef idx="1">
              <a:schemeClr val="accent4"/>
            </a:lnRef>
          </a:left>
          <a:right>
            <a:lnRef idx="1">
              <a:schemeClr val="accent4"/>
            </a:lnRef>
          </a:right>
          <a:top>
            <a:lnRef idx="1">
              <a:schemeClr val="accent4"/>
            </a:lnRef>
          </a:top>
          <a:bottom>
            <a:lnRef idx="1">
              <a:schemeClr val="accent4"/>
            </a:lnRef>
          </a:bottom>
          <a:insideH>
            <a:ln>
              <a:noFill/>
            </a:ln>
          </a:insideH>
          <a:insideV>
            <a:ln>
              <a:noFill/>
            </a:ln>
          </a:insideV>
        </a:tcBdr>
        <a:fill>
          <a:noFill/>
        </a:fill>
      </a:tcStyle>
    </a:wholeTbl>
    <a:band1H>
      <a:tcStyle>
        <a:tcBdr>
          <a:top>
            <a:lnRef idx="1">
              <a:schemeClr val="accent4"/>
            </a:lnRef>
          </a:top>
          <a:bottom>
            <a:lnRef idx="1">
              <a:schemeClr val="accent4"/>
            </a:lnRef>
          </a:bottom>
        </a:tcBdr>
      </a:tcStyle>
    </a:band1H>
    <a:band1V>
      <a:tcStyle>
        <a:tcBdr>
          <a:left>
            <a:lnRef idx="1">
              <a:schemeClr val="accent4"/>
            </a:lnRef>
          </a:left>
          <a:right>
            <a:lnRef idx="1">
              <a:schemeClr val="accent4"/>
            </a:lnRef>
          </a:right>
        </a:tcBdr>
      </a:tcStyle>
    </a:band1V>
    <a:band2V>
      <a:tcStyle>
        <a:tcBdr>
          <a:left>
            <a:lnRef idx="1">
              <a:schemeClr val="accent4"/>
            </a:lnRef>
          </a:left>
          <a:right>
            <a:lnRef idx="1">
              <a:schemeClr val="accent4"/>
            </a:lnRef>
          </a:right>
        </a:tcBdr>
      </a:tcStyle>
    </a:band2V>
    <a:lastCol>
      <a:tcTxStyle b="on"/>
      <a:tcStyle>
        <a:tcBdr/>
      </a:tcStyle>
    </a:lastCol>
    <a:firstCol>
      <a:tcTxStyle b="on"/>
      <a:tcStyle>
        <a:tcBdr/>
      </a:tcStyle>
    </a:firstCol>
    <a:lastRow>
      <a:tcTxStyle b="on"/>
      <a:tcStyle>
        <a:tcBdr>
          <a:top>
            <a:ln w="50800" cmpd="dbl">
              <a:solidFill>
                <a:schemeClr val="accent4"/>
              </a:solidFill>
            </a:ln>
          </a:top>
        </a:tcBdr>
      </a:tcStyle>
    </a:lastRow>
    <a:firstRow>
      <a:tcTxStyle b="on">
        <a:fontRef idx="minor">
          <a:scrgbClr r="0" g="0" b="0"/>
        </a:fontRef>
        <a:schemeClr val="bg1"/>
      </a:tcTxStyle>
      <a:tcStyle>
        <a:tcBdr/>
        <a:fillRef idx="1">
          <a:schemeClr val="accent4"/>
        </a:fillRef>
      </a:tcStyle>
    </a:firstRow>
  </a:tblStyle>
  <a:tblStyle styleId="{793D81CF-94F2-401A-BA57-92F5A7B2D0C5}" styleName="Medium Style 1">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lt1"/>
          </a:solidFill>
        </a:fill>
      </a:tcStyle>
    </a:lastRow>
    <a:firstRow>
      <a:tcTxStyle b="on">
        <a:fontRef idx="minor">
          <a:scrgbClr r="0" g="0" b="0"/>
        </a:fontRef>
        <a:schemeClr val="lt1"/>
      </a:tcTxStyle>
      <a:tcStyle>
        <a:tcBdr/>
        <a:fill>
          <a:solidFill>
            <a:schemeClr val="dk1"/>
          </a:solidFill>
        </a:fill>
      </a:tcStyle>
    </a:firstRow>
  </a:tblStyle>
  <a:tblStyle styleId="{E8B1032C-EA38-4F05-BA0D-38AFFFC7BED3}" styleName="Light Style 3 - Accent 6">
    <a:wholeTbl>
      <a:tcTxStyle>
        <a:fontRef idx="minor">
          <a:scrgbClr r="0" g="0" b="0"/>
        </a:fontRef>
        <a:schemeClr val="tx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noFill/>
        </a:fill>
      </a:tcStyle>
    </a:wholeTbl>
    <a:band1H>
      <a:tcStyle>
        <a:tcBdr/>
        <a:fill>
          <a:solidFill>
            <a:schemeClr val="accent6">
              <a:alpha val="20000"/>
            </a:schemeClr>
          </a:solidFill>
        </a:fill>
      </a:tcStyle>
    </a:band1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noFill/>
        </a:fill>
      </a:tcStyle>
    </a:lastRow>
    <a:firstRow>
      <a:tcTxStyle b="on"/>
      <a:tcStyle>
        <a:tcBdr>
          <a:bottom>
            <a:ln w="25400" cmpd="sng">
              <a:solidFill>
                <a:schemeClr val="accent6"/>
              </a:solidFill>
            </a:ln>
          </a:bottom>
        </a:tcBdr>
        <a:fill>
          <a:noFill/>
        </a:fill>
      </a:tcStyle>
    </a:firstRow>
  </a:tblStyle>
  <a:tblStyle styleId="{5DA37D80-6434-44D0-A028-1B22A696006F}" styleName="Light Style 3 - Accent 2">
    <a:wholeTbl>
      <a:tcTxStyle>
        <a:fontRef idx="minor">
          <a:scrgbClr r="0" g="0" b="0"/>
        </a:fontRef>
        <a:schemeClr val="tx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noFill/>
        </a:fill>
      </a:tcStyle>
    </a:wholeTbl>
    <a:band1H>
      <a:tcStyle>
        <a:tcBdr/>
        <a:fill>
          <a:solidFill>
            <a:schemeClr val="accent2">
              <a:alpha val="20000"/>
            </a:schemeClr>
          </a:solidFill>
        </a:fill>
      </a:tcStyle>
    </a:band1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noFill/>
        </a:fill>
      </a:tcStyle>
    </a:lastRow>
    <a:firstRow>
      <a:tcTxStyle b="on"/>
      <a:tcStyle>
        <a:tcBdr>
          <a:bottom>
            <a:ln w="25400" cmpd="sng">
              <a:solidFill>
                <a:schemeClr val="accent2"/>
              </a:solidFill>
            </a:ln>
          </a:bottom>
        </a:tcBdr>
        <a:fill>
          <a:noFill/>
        </a:fill>
      </a:tcStyle>
    </a:firstRow>
  </a:tblStyle>
  <a:tblStyle styleId="{ED083AE6-46FA-4A59-8FB0-9F97EB10719F}" styleName="Light Style 3 - Accent 4">
    <a:wholeTbl>
      <a:tcTxStyle>
        <a:fontRef idx="minor">
          <a:scrgbClr r="0" g="0" b="0"/>
        </a:fontRef>
        <a:schemeClr val="tx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noFill/>
        </a:fill>
      </a:tcStyle>
    </a:wholeTbl>
    <a:band1H>
      <a:tcStyle>
        <a:tcBdr/>
        <a:fill>
          <a:solidFill>
            <a:schemeClr val="accent4">
              <a:alpha val="20000"/>
            </a:schemeClr>
          </a:solidFill>
        </a:fill>
      </a:tcStyle>
    </a:band1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noFill/>
        </a:fill>
      </a:tcStyle>
    </a:lastRow>
    <a:firstRow>
      <a:tcTxStyle b="on"/>
      <a:tcStyle>
        <a:tcBdr>
          <a:bottom>
            <a:ln w="25400" cmpd="sng">
              <a:solidFill>
                <a:schemeClr val="accent4"/>
              </a:solidFill>
            </a:ln>
          </a:bottom>
        </a:tcBdr>
        <a:fill>
          <a:noFill/>
        </a:fill>
      </a:tcStyle>
    </a:firstRow>
  </a:tblStyle>
  <a:tblStyle styleId="{22838BEF-8BB2-4498-84A7-C5851F593DF1}" styleName="Medium Style 4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25400" cmpd="sng">
              <a:solidFill>
                <a:schemeClr val="accent5"/>
              </a:solidFill>
            </a:ln>
          </a:top>
        </a:tcBdr>
        <a:fill>
          <a:solidFill>
            <a:schemeClr val="accent5">
              <a:tint val="20000"/>
            </a:schemeClr>
          </a:solidFill>
        </a:fill>
      </a:tcStyle>
    </a:lastRow>
    <a:firstRow>
      <a:tcTxStyle b="on"/>
      <a:tcStyle>
        <a:tcBdr/>
        <a:fill>
          <a:solidFill>
            <a:schemeClr val="accent5">
              <a:tint val="20000"/>
            </a:schemeClr>
          </a:solidFill>
        </a:fill>
      </a:tcStyle>
    </a:firstRow>
  </a:tblStyle>
  <a:tblStyle styleId="{8EC20E35-A176-4012-BC5E-935CFFF8708E}" styleName="Medium Style 3">
    <a:wholeTbl>
      <a:tcTxStyle>
        <a:fontRef idx="minor"/>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dk1"/>
          </a:solidFill>
        </a:fill>
      </a:tcStyle>
    </a:lastCol>
    <a:firstCol>
      <a:tcTxStyle b="on">
        <a:fontRef idx="minor">
          <a:scrgbClr r="0" g="0" b="0"/>
        </a:fontRef>
        <a:schemeClr val="lt1"/>
      </a:tcTxStyle>
      <a:tcStyle>
        <a:tcBdr/>
        <a:fill>
          <a:solidFill>
            <a:schemeClr val="dk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5700" autoAdjust="0"/>
    <p:restoredTop sz="95245" autoAdjust="0"/>
  </p:normalViewPr>
  <p:slideViewPr>
    <p:cSldViewPr snapToGrid="0">
      <p:cViewPr varScale="1">
        <p:scale>
          <a:sx n="82" d="100"/>
          <a:sy n="82" d="100"/>
        </p:scale>
        <p:origin x="2488" y="184"/>
      </p:cViewPr>
      <p:guideLst>
        <p:guide orient="horz" pos="2272"/>
        <p:guide pos="199"/>
        <p:guide pos="2160"/>
        <p:guide orient="horz" pos="2880"/>
      </p:guideLst>
    </p:cSldViewPr>
  </p:slideViewPr>
  <p:outlineViewPr>
    <p:cViewPr>
      <p:scale>
        <a:sx n="33" d="100"/>
        <a:sy n="33" d="100"/>
      </p:scale>
      <p:origin x="0" y="-672"/>
    </p:cViewPr>
  </p:outlineViewPr>
  <p:notesTextViewPr>
    <p:cViewPr>
      <p:scale>
        <a:sx n="100" d="100"/>
        <a:sy n="100" d="100"/>
      </p:scale>
      <p:origin x="0" y="0"/>
    </p:cViewPr>
  </p:notesTextViewPr>
  <p:sorterViewPr>
    <p:cViewPr varScale="1">
      <p:scale>
        <a:sx n="1" d="1"/>
        <a:sy n="1" d="1"/>
      </p:scale>
      <p:origin x="0" y="-1332"/>
    </p:cViewPr>
  </p:sorterViewPr>
  <p:notesViewPr>
    <p:cSldViewPr snapToGrid="0">
      <p:cViewPr>
        <p:scale>
          <a:sx n="100" d="100"/>
          <a:sy n="100" d="100"/>
        </p:scale>
        <p:origin x="-1662" y="2604"/>
      </p:cViewPr>
      <p:guideLst>
        <p:guide orient="horz" pos="3024"/>
        <p:guide pos="2304"/>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font" Target="fonts/font4.fntdata"/><Relationship Id="rId13" Type="http://schemas.openxmlformats.org/officeDocument/2006/relationships/viewProps" Target="viewProps.xml"/><Relationship Id="rId3" Type="http://schemas.openxmlformats.org/officeDocument/2006/relationships/notesMaster" Target="notesMasters/notesMaster1.xml"/><Relationship Id="rId7" Type="http://schemas.openxmlformats.org/officeDocument/2006/relationships/font" Target="fonts/font3.fntdata"/><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font" Target="fonts/font2.fntdata"/><Relationship Id="rId11" Type="http://schemas.openxmlformats.org/officeDocument/2006/relationships/commentAuthors" Target="commentAuthors.xml"/><Relationship Id="rId5" Type="http://schemas.openxmlformats.org/officeDocument/2006/relationships/font" Target="fonts/font1.fntdata"/><Relationship Id="rId15" Type="http://schemas.openxmlformats.org/officeDocument/2006/relationships/tableStyles" Target="tableStyles.xml"/><Relationship Id="rId10" Type="http://schemas.openxmlformats.org/officeDocument/2006/relationships/tags" Target="tags/tag1.xml"/><Relationship Id="rId4" Type="http://schemas.openxmlformats.org/officeDocument/2006/relationships/handoutMaster" Target="handoutMasters/handoutMaster1.xml"/><Relationship Id="rId9" Type="http://schemas.openxmlformats.org/officeDocument/2006/relationships/font" Target="fonts/font5.fntdata"/><Relationship Id="rId14"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36226" name="Rectangle 2"/>
          <p:cNvSpPr>
            <a:spLocks noGrp="1" noChangeArrowheads="1"/>
          </p:cNvSpPr>
          <p:nvPr>
            <p:ph type="hdr" sz="quarter"/>
          </p:nvPr>
        </p:nvSpPr>
        <p:spPr bwMode="auto">
          <a:xfrm>
            <a:off x="3" y="0"/>
            <a:ext cx="3170583" cy="480388"/>
          </a:xfrm>
          <a:prstGeom prst="rect">
            <a:avLst/>
          </a:prstGeom>
          <a:noFill/>
          <a:ln w="9525">
            <a:noFill/>
            <a:miter lim="800000"/>
            <a:headEnd/>
            <a:tailEnd/>
          </a:ln>
          <a:effectLst/>
        </p:spPr>
        <p:txBody>
          <a:bodyPr vert="horz" wrap="square" lIns="96578" tIns="48291" rIns="96578" bIns="48291" numCol="1" anchor="t" anchorCtr="0" compatLnSpc="1">
            <a:prstTxWarp prst="textNoShape">
              <a:avLst/>
            </a:prstTxWarp>
          </a:bodyPr>
          <a:lstStyle>
            <a:lvl1pPr algn="l" defTabSz="966001">
              <a:defRPr sz="1200">
                <a:latin typeface="Times New Roman" pitchFamily="18" charset="0"/>
              </a:defRPr>
            </a:lvl1pPr>
          </a:lstStyle>
          <a:p>
            <a:endParaRPr lang="en-US" dirty="0"/>
          </a:p>
        </p:txBody>
      </p:sp>
      <p:sp>
        <p:nvSpPr>
          <p:cNvPr id="436227" name="Rectangle 3"/>
          <p:cNvSpPr>
            <a:spLocks noGrp="1" noChangeArrowheads="1"/>
          </p:cNvSpPr>
          <p:nvPr>
            <p:ph type="dt" sz="quarter" idx="1"/>
          </p:nvPr>
        </p:nvSpPr>
        <p:spPr bwMode="auto">
          <a:xfrm>
            <a:off x="4144623" y="0"/>
            <a:ext cx="3170583" cy="480388"/>
          </a:xfrm>
          <a:prstGeom prst="rect">
            <a:avLst/>
          </a:prstGeom>
          <a:noFill/>
          <a:ln w="9525">
            <a:noFill/>
            <a:miter lim="800000"/>
            <a:headEnd/>
            <a:tailEnd/>
          </a:ln>
          <a:effectLst/>
        </p:spPr>
        <p:txBody>
          <a:bodyPr vert="horz" wrap="square" lIns="96578" tIns="48291" rIns="96578" bIns="48291" numCol="1" anchor="t" anchorCtr="0" compatLnSpc="1">
            <a:prstTxWarp prst="textNoShape">
              <a:avLst/>
            </a:prstTxWarp>
          </a:bodyPr>
          <a:lstStyle>
            <a:lvl1pPr algn="r" defTabSz="966001">
              <a:defRPr sz="1200">
                <a:latin typeface="Times New Roman" pitchFamily="18" charset="0"/>
              </a:defRPr>
            </a:lvl1pPr>
          </a:lstStyle>
          <a:p>
            <a:endParaRPr lang="en-US" dirty="0"/>
          </a:p>
        </p:txBody>
      </p:sp>
      <p:sp>
        <p:nvSpPr>
          <p:cNvPr id="436228" name="Rectangle 4"/>
          <p:cNvSpPr>
            <a:spLocks noGrp="1" noChangeArrowheads="1"/>
          </p:cNvSpPr>
          <p:nvPr>
            <p:ph type="ftr" sz="quarter" idx="2"/>
          </p:nvPr>
        </p:nvSpPr>
        <p:spPr bwMode="auto">
          <a:xfrm>
            <a:off x="3" y="9120817"/>
            <a:ext cx="3170583" cy="480387"/>
          </a:xfrm>
          <a:prstGeom prst="rect">
            <a:avLst/>
          </a:prstGeom>
          <a:noFill/>
          <a:ln w="9525">
            <a:noFill/>
            <a:miter lim="800000"/>
            <a:headEnd/>
            <a:tailEnd/>
          </a:ln>
          <a:effectLst/>
        </p:spPr>
        <p:txBody>
          <a:bodyPr vert="horz" wrap="square" lIns="96578" tIns="48291" rIns="96578" bIns="48291" numCol="1" anchor="b" anchorCtr="0" compatLnSpc="1">
            <a:prstTxWarp prst="textNoShape">
              <a:avLst/>
            </a:prstTxWarp>
          </a:bodyPr>
          <a:lstStyle>
            <a:lvl1pPr algn="l" defTabSz="966001">
              <a:defRPr sz="1200">
                <a:latin typeface="Times New Roman" pitchFamily="18" charset="0"/>
              </a:defRPr>
            </a:lvl1pPr>
          </a:lstStyle>
          <a:p>
            <a:endParaRPr lang="en-US" dirty="0"/>
          </a:p>
        </p:txBody>
      </p:sp>
      <p:sp>
        <p:nvSpPr>
          <p:cNvPr id="436229" name="Rectangle 5"/>
          <p:cNvSpPr>
            <a:spLocks noGrp="1" noChangeArrowheads="1"/>
          </p:cNvSpPr>
          <p:nvPr>
            <p:ph type="sldNum" sz="quarter" idx="3"/>
          </p:nvPr>
        </p:nvSpPr>
        <p:spPr bwMode="auto">
          <a:xfrm>
            <a:off x="4144623" y="9120817"/>
            <a:ext cx="3170583" cy="480387"/>
          </a:xfrm>
          <a:prstGeom prst="rect">
            <a:avLst/>
          </a:prstGeom>
          <a:noFill/>
          <a:ln w="9525">
            <a:noFill/>
            <a:miter lim="800000"/>
            <a:headEnd/>
            <a:tailEnd/>
          </a:ln>
          <a:effectLst/>
        </p:spPr>
        <p:txBody>
          <a:bodyPr vert="horz" wrap="square" lIns="96578" tIns="48291" rIns="96578" bIns="48291" numCol="1" anchor="b" anchorCtr="0" compatLnSpc="1">
            <a:prstTxWarp prst="textNoShape">
              <a:avLst/>
            </a:prstTxWarp>
          </a:bodyPr>
          <a:lstStyle>
            <a:lvl1pPr algn="r" defTabSz="966001">
              <a:defRPr sz="1200">
                <a:latin typeface="Times New Roman" pitchFamily="18" charset="0"/>
              </a:defRPr>
            </a:lvl1pPr>
          </a:lstStyle>
          <a:p>
            <a:fld id="{AC05E253-110A-487F-909C-C10B5A47D4DB}" type="slidenum">
              <a:rPr lang="en-US"/>
              <a:pPr/>
              <a:t>‹#›</a:t>
            </a:fld>
            <a:endParaRPr lang="en-US" dirty="0"/>
          </a:p>
        </p:txBody>
      </p:sp>
    </p:spTree>
    <p:extLst>
      <p:ext uri="{BB962C8B-B14F-4D97-AF65-F5344CB8AC3E}">
        <p14:creationId xmlns:p14="http://schemas.microsoft.com/office/powerpoint/2010/main" val="57605028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146" name="Rectangle 2"/>
          <p:cNvSpPr>
            <a:spLocks noGrp="1" noChangeArrowheads="1"/>
          </p:cNvSpPr>
          <p:nvPr>
            <p:ph type="hdr" sz="quarter"/>
          </p:nvPr>
        </p:nvSpPr>
        <p:spPr bwMode="auto">
          <a:xfrm>
            <a:off x="3" y="0"/>
            <a:ext cx="3170583" cy="480388"/>
          </a:xfrm>
          <a:prstGeom prst="rect">
            <a:avLst/>
          </a:prstGeom>
          <a:noFill/>
          <a:ln w="9525">
            <a:noFill/>
            <a:miter lim="800000"/>
            <a:headEnd/>
            <a:tailEnd/>
          </a:ln>
          <a:effectLst/>
        </p:spPr>
        <p:txBody>
          <a:bodyPr vert="horz" wrap="square" lIns="96578" tIns="48291" rIns="96578" bIns="48291" numCol="1" anchor="t" anchorCtr="0" compatLnSpc="1">
            <a:prstTxWarp prst="textNoShape">
              <a:avLst/>
            </a:prstTxWarp>
          </a:bodyPr>
          <a:lstStyle>
            <a:lvl1pPr algn="l" defTabSz="966001">
              <a:defRPr sz="1200">
                <a:latin typeface="Times New Roman" pitchFamily="18" charset="0"/>
              </a:defRPr>
            </a:lvl1pPr>
          </a:lstStyle>
          <a:p>
            <a:endParaRPr lang="en-US" dirty="0"/>
          </a:p>
        </p:txBody>
      </p:sp>
      <p:sp>
        <p:nvSpPr>
          <p:cNvPr id="6147" name="Rectangle 3"/>
          <p:cNvSpPr>
            <a:spLocks noGrp="1" noChangeArrowheads="1"/>
          </p:cNvSpPr>
          <p:nvPr>
            <p:ph type="dt" idx="1"/>
          </p:nvPr>
        </p:nvSpPr>
        <p:spPr bwMode="auto">
          <a:xfrm>
            <a:off x="4144623" y="0"/>
            <a:ext cx="3170583" cy="480388"/>
          </a:xfrm>
          <a:prstGeom prst="rect">
            <a:avLst/>
          </a:prstGeom>
          <a:noFill/>
          <a:ln w="9525">
            <a:noFill/>
            <a:miter lim="800000"/>
            <a:headEnd/>
            <a:tailEnd/>
          </a:ln>
          <a:effectLst/>
        </p:spPr>
        <p:txBody>
          <a:bodyPr vert="horz" wrap="square" lIns="96578" tIns="48291" rIns="96578" bIns="48291" numCol="1" anchor="t" anchorCtr="0" compatLnSpc="1">
            <a:prstTxWarp prst="textNoShape">
              <a:avLst/>
            </a:prstTxWarp>
          </a:bodyPr>
          <a:lstStyle>
            <a:lvl1pPr algn="r" defTabSz="966001">
              <a:defRPr sz="1200">
                <a:latin typeface="Times New Roman" pitchFamily="18" charset="0"/>
              </a:defRPr>
            </a:lvl1pPr>
          </a:lstStyle>
          <a:p>
            <a:endParaRPr lang="en-US" dirty="0"/>
          </a:p>
        </p:txBody>
      </p:sp>
      <p:sp>
        <p:nvSpPr>
          <p:cNvPr id="6148" name="Rectangle 4"/>
          <p:cNvSpPr>
            <a:spLocks noGrp="1" noRot="1" noChangeAspect="1" noChangeArrowheads="1" noTextEdit="1"/>
          </p:cNvSpPr>
          <p:nvPr>
            <p:ph type="sldImg" idx="2"/>
          </p:nvPr>
        </p:nvSpPr>
        <p:spPr bwMode="auto">
          <a:xfrm>
            <a:off x="2306638" y="719138"/>
            <a:ext cx="2701925" cy="3600450"/>
          </a:xfrm>
          <a:prstGeom prst="rect">
            <a:avLst/>
          </a:prstGeom>
          <a:noFill/>
          <a:ln w="9525">
            <a:solidFill>
              <a:srgbClr val="000000"/>
            </a:solidFill>
            <a:miter lim="800000"/>
            <a:headEnd/>
            <a:tailEnd/>
          </a:ln>
          <a:effectLst/>
        </p:spPr>
      </p:sp>
      <p:sp>
        <p:nvSpPr>
          <p:cNvPr id="6149" name="Rectangle 5"/>
          <p:cNvSpPr>
            <a:spLocks noGrp="1" noChangeArrowheads="1"/>
          </p:cNvSpPr>
          <p:nvPr>
            <p:ph type="body" sz="quarter" idx="3"/>
          </p:nvPr>
        </p:nvSpPr>
        <p:spPr bwMode="auto">
          <a:xfrm>
            <a:off x="975698" y="4561231"/>
            <a:ext cx="5363817" cy="4320213"/>
          </a:xfrm>
          <a:prstGeom prst="rect">
            <a:avLst/>
          </a:prstGeom>
          <a:noFill/>
          <a:ln w="9525">
            <a:noFill/>
            <a:miter lim="800000"/>
            <a:headEnd/>
            <a:tailEnd/>
          </a:ln>
          <a:effectLst/>
        </p:spPr>
        <p:txBody>
          <a:bodyPr vert="horz" wrap="square" lIns="96578" tIns="48291" rIns="96578" bIns="48291"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150" name="Rectangle 6"/>
          <p:cNvSpPr>
            <a:spLocks noGrp="1" noChangeArrowheads="1"/>
          </p:cNvSpPr>
          <p:nvPr>
            <p:ph type="ftr" sz="quarter" idx="4"/>
          </p:nvPr>
        </p:nvSpPr>
        <p:spPr bwMode="auto">
          <a:xfrm>
            <a:off x="3" y="9120817"/>
            <a:ext cx="3170583" cy="480387"/>
          </a:xfrm>
          <a:prstGeom prst="rect">
            <a:avLst/>
          </a:prstGeom>
          <a:noFill/>
          <a:ln w="9525">
            <a:noFill/>
            <a:miter lim="800000"/>
            <a:headEnd/>
            <a:tailEnd/>
          </a:ln>
          <a:effectLst/>
        </p:spPr>
        <p:txBody>
          <a:bodyPr vert="horz" wrap="square" lIns="96578" tIns="48291" rIns="96578" bIns="48291" numCol="1" anchor="b" anchorCtr="0" compatLnSpc="1">
            <a:prstTxWarp prst="textNoShape">
              <a:avLst/>
            </a:prstTxWarp>
          </a:bodyPr>
          <a:lstStyle>
            <a:lvl1pPr algn="l" defTabSz="966001">
              <a:defRPr sz="1200">
                <a:latin typeface="Times New Roman" pitchFamily="18" charset="0"/>
              </a:defRPr>
            </a:lvl1pPr>
          </a:lstStyle>
          <a:p>
            <a:endParaRPr lang="en-US" dirty="0"/>
          </a:p>
        </p:txBody>
      </p:sp>
      <p:sp>
        <p:nvSpPr>
          <p:cNvPr id="6151" name="Rectangle 7"/>
          <p:cNvSpPr>
            <a:spLocks noGrp="1" noChangeArrowheads="1"/>
          </p:cNvSpPr>
          <p:nvPr>
            <p:ph type="sldNum" sz="quarter" idx="5"/>
          </p:nvPr>
        </p:nvSpPr>
        <p:spPr bwMode="auto">
          <a:xfrm>
            <a:off x="4144623" y="9120817"/>
            <a:ext cx="3170583" cy="480387"/>
          </a:xfrm>
          <a:prstGeom prst="rect">
            <a:avLst/>
          </a:prstGeom>
          <a:noFill/>
          <a:ln w="9525">
            <a:noFill/>
            <a:miter lim="800000"/>
            <a:headEnd/>
            <a:tailEnd/>
          </a:ln>
          <a:effectLst/>
        </p:spPr>
        <p:txBody>
          <a:bodyPr vert="horz" wrap="square" lIns="96578" tIns="48291" rIns="96578" bIns="48291" numCol="1" anchor="b" anchorCtr="0" compatLnSpc="1">
            <a:prstTxWarp prst="textNoShape">
              <a:avLst/>
            </a:prstTxWarp>
          </a:bodyPr>
          <a:lstStyle>
            <a:lvl1pPr algn="r" defTabSz="966001">
              <a:defRPr sz="1200">
                <a:latin typeface="Times New Roman" pitchFamily="18" charset="0"/>
              </a:defRPr>
            </a:lvl1pPr>
          </a:lstStyle>
          <a:p>
            <a:fld id="{ACE5C5CB-0FAA-44B9-9CDC-DA02090CCD3C}" type="slidenum">
              <a:rPr lang="en-US"/>
              <a:pPr/>
              <a:t>‹#›</a:t>
            </a:fld>
            <a:endParaRPr lang="en-US" dirty="0"/>
          </a:p>
        </p:txBody>
      </p:sp>
    </p:spTree>
    <p:extLst>
      <p:ext uri="{BB962C8B-B14F-4D97-AF65-F5344CB8AC3E}">
        <p14:creationId xmlns:p14="http://schemas.microsoft.com/office/powerpoint/2010/main" val="2203427628"/>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Times New Roman" pitchFamily="18" charset="0"/>
        <a:ea typeface="+mn-ea"/>
        <a:cs typeface="+mn-cs"/>
      </a:defRPr>
    </a:lvl1pPr>
    <a:lvl2pPr marL="457200" algn="l" rtl="0" fontAlgn="base">
      <a:spcBef>
        <a:spcPct val="30000"/>
      </a:spcBef>
      <a:spcAft>
        <a:spcPct val="0"/>
      </a:spcAft>
      <a:defRPr sz="1200" kern="1200">
        <a:solidFill>
          <a:schemeClr val="tx1"/>
        </a:solidFill>
        <a:latin typeface="Times New Roman" pitchFamily="18" charset="0"/>
        <a:ea typeface="+mn-ea"/>
        <a:cs typeface="+mn-cs"/>
      </a:defRPr>
    </a:lvl2pPr>
    <a:lvl3pPr marL="914400" algn="l" rtl="0" fontAlgn="base">
      <a:spcBef>
        <a:spcPct val="30000"/>
      </a:spcBef>
      <a:spcAft>
        <a:spcPct val="0"/>
      </a:spcAft>
      <a:defRPr sz="1200" kern="1200">
        <a:solidFill>
          <a:schemeClr val="tx1"/>
        </a:solidFill>
        <a:latin typeface="Times New Roman" pitchFamily="18" charset="0"/>
        <a:ea typeface="+mn-ea"/>
        <a:cs typeface="+mn-cs"/>
      </a:defRPr>
    </a:lvl3pPr>
    <a:lvl4pPr marL="1371600" algn="l" rtl="0" fontAlgn="base">
      <a:spcBef>
        <a:spcPct val="30000"/>
      </a:spcBef>
      <a:spcAft>
        <a:spcPct val="0"/>
      </a:spcAft>
      <a:defRPr sz="1200" kern="1200">
        <a:solidFill>
          <a:schemeClr val="tx1"/>
        </a:solidFill>
        <a:latin typeface="Times New Roman" pitchFamily="18" charset="0"/>
        <a:ea typeface="+mn-ea"/>
        <a:cs typeface="+mn-cs"/>
      </a:defRPr>
    </a:lvl4pPr>
    <a:lvl5pPr marL="1828800" algn="l" rtl="0" fontAlgn="base">
      <a:spcBef>
        <a:spcPct val="30000"/>
      </a:spcBef>
      <a:spcAft>
        <a:spcPct val="0"/>
      </a:spcAft>
      <a:defRPr sz="1200" kern="1200">
        <a:solidFill>
          <a:schemeClr val="tx1"/>
        </a:solidFill>
        <a:latin typeface="Times New Roman"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514350" y="1496484"/>
            <a:ext cx="5829300" cy="3183467"/>
          </a:xfrm>
        </p:spPr>
        <p:txBody>
          <a:bodyPr anchor="b"/>
          <a:lstStyle>
            <a:lvl1pPr algn="ctr">
              <a:defRPr sz="4500"/>
            </a:lvl1pPr>
          </a:lstStyle>
          <a:p>
            <a:r>
              <a:rPr lang="en-US"/>
              <a:t>Click to edit Master title style</a:t>
            </a:r>
            <a:endParaRPr lang="en-US" dirty="0"/>
          </a:p>
        </p:txBody>
      </p:sp>
      <p:sp>
        <p:nvSpPr>
          <p:cNvPr id="3" name="Subtitle 2"/>
          <p:cNvSpPr>
            <a:spLocks noGrp="1"/>
          </p:cNvSpPr>
          <p:nvPr>
            <p:ph type="subTitle" idx="1"/>
          </p:nvPr>
        </p:nvSpPr>
        <p:spPr>
          <a:xfrm>
            <a:off x="857250" y="4802717"/>
            <a:ext cx="5143500" cy="2207683"/>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en-US" dirty="0"/>
          </a:p>
        </p:txBody>
      </p:sp>
      <p:sp>
        <p:nvSpPr>
          <p:cNvPr id="4" name="Date Placeholder 3"/>
          <p:cNvSpPr>
            <a:spLocks noGrp="1"/>
          </p:cNvSpPr>
          <p:nvPr>
            <p:ph type="dt" sz="half" idx="10"/>
          </p:nvPr>
        </p:nvSpPr>
        <p:spPr>
          <a:xfrm>
            <a:off x="471488" y="8475136"/>
            <a:ext cx="1543050" cy="486833"/>
          </a:xfrm>
          <a:prstGeom prst="rect">
            <a:avLst/>
          </a:prstGeom>
        </p:spPr>
        <p:txBody>
          <a:bodyPr/>
          <a:lstStyle/>
          <a:p>
            <a:fld id="{C764DE79-268F-4C1A-8933-263129D2AF90}" type="datetimeFigureOut">
              <a:rPr lang="en-US" dirty="0"/>
              <a:t>5/14/25</a:t>
            </a:fld>
            <a:endParaRPr lang="en-US" dirty="0"/>
          </a:p>
        </p:txBody>
      </p:sp>
      <p:sp>
        <p:nvSpPr>
          <p:cNvPr id="5" name="Footer Placeholder 4"/>
          <p:cNvSpPr>
            <a:spLocks noGrp="1"/>
          </p:cNvSpPr>
          <p:nvPr>
            <p:ph type="ftr" sz="quarter" idx="11"/>
          </p:nvPr>
        </p:nvSpPr>
        <p:spPr>
          <a:xfrm>
            <a:off x="2271713" y="8475136"/>
            <a:ext cx="2314575" cy="486833"/>
          </a:xfrm>
          <a:prstGeom prst="rect">
            <a:avLst/>
          </a:prstGeom>
        </p:spPr>
        <p:txBody>
          <a:bodyPr/>
          <a:lstStyle/>
          <a:p>
            <a:endParaRPr lang="en-US" dirty="0"/>
          </a:p>
        </p:txBody>
      </p:sp>
      <p:sp>
        <p:nvSpPr>
          <p:cNvPr id="6" name="Slide Number Placeholder 5"/>
          <p:cNvSpPr>
            <a:spLocks noGrp="1"/>
          </p:cNvSpPr>
          <p:nvPr>
            <p:ph type="sldNum" sz="quarter" idx="12"/>
          </p:nvPr>
        </p:nvSpPr>
        <p:spPr>
          <a:xfrm>
            <a:off x="4843463" y="8475136"/>
            <a:ext cx="1543050" cy="486833"/>
          </a:xfrm>
          <a:prstGeom prst="rect">
            <a:avLst/>
          </a:prstGeom>
        </p:spPr>
        <p:txBody>
          <a:bodyPr/>
          <a:lstStyle/>
          <a:p>
            <a:fld id="{48F63A3B-78C7-47BE-AE5E-E10140E04643}" type="slidenum">
              <a:rPr lang="en-US" dirty="0"/>
              <a:t>‹#›</a:t>
            </a:fld>
            <a:endParaRPr lang="en-US" dirty="0"/>
          </a:p>
        </p:txBody>
      </p:sp>
      <p:pic>
        <p:nvPicPr>
          <p:cNvPr id="7" name="Picture 6">
            <a:extLst>
              <a:ext uri="{FF2B5EF4-FFF2-40B4-BE49-F238E27FC236}">
                <a16:creationId xmlns:a16="http://schemas.microsoft.com/office/drawing/2014/main" id="{3231C449-976D-49D1-B979-B4707AE1C4E8}"/>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16495" t="-48" r="15200"/>
          <a:stretch/>
        </p:blipFill>
        <p:spPr>
          <a:xfrm>
            <a:off x="0" y="-12053"/>
            <a:ext cx="6858000" cy="9139120"/>
          </a:xfrm>
          <a:prstGeom prst="rect">
            <a:avLst/>
          </a:prstGeom>
        </p:spPr>
      </p:pic>
      <p:sp>
        <p:nvSpPr>
          <p:cNvPr id="8" name="Rectangle 7">
            <a:extLst>
              <a:ext uri="{FF2B5EF4-FFF2-40B4-BE49-F238E27FC236}">
                <a16:creationId xmlns:a16="http://schemas.microsoft.com/office/drawing/2014/main" id="{701B43E9-D767-47AE-AEB0-6F8E1D9E524A}"/>
              </a:ext>
            </a:extLst>
          </p:cNvPr>
          <p:cNvSpPr/>
          <p:nvPr userDrawn="1"/>
        </p:nvSpPr>
        <p:spPr>
          <a:xfrm>
            <a:off x="0" y="1"/>
            <a:ext cx="6858000" cy="9144000"/>
          </a:xfrm>
          <a:prstGeom prst="rect">
            <a:avLst/>
          </a:prstGeom>
          <a:solidFill>
            <a:schemeClr val="accent5">
              <a:lumMod val="50000"/>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fontAlgn="auto">
              <a:spcBef>
                <a:spcPts val="0"/>
              </a:spcBef>
              <a:spcAft>
                <a:spcPts val="0"/>
              </a:spcAft>
            </a:pPr>
            <a:endParaRPr lang="en-US" sz="1013">
              <a:solidFill>
                <a:prstClr val="white"/>
              </a:solidFill>
            </a:endParaRPr>
          </a:p>
        </p:txBody>
      </p:sp>
      <p:sp>
        <p:nvSpPr>
          <p:cNvPr id="9" name="Rectangle 1">
            <a:extLst>
              <a:ext uri="{FF2B5EF4-FFF2-40B4-BE49-F238E27FC236}">
                <a16:creationId xmlns:a16="http://schemas.microsoft.com/office/drawing/2014/main" id="{011C1D18-0616-480F-99D8-CF22793EE11C}"/>
              </a:ext>
            </a:extLst>
          </p:cNvPr>
          <p:cNvSpPr>
            <a:spLocks noChangeArrowheads="1"/>
          </p:cNvSpPr>
          <p:nvPr userDrawn="1"/>
        </p:nvSpPr>
        <p:spPr bwMode="auto">
          <a:xfrm>
            <a:off x="452440" y="8198884"/>
            <a:ext cx="5948363" cy="282771"/>
          </a:xfrm>
          <a:prstGeom prst="rect">
            <a:avLst/>
          </a:prstGeom>
          <a:noFill/>
          <a:ln w="9525">
            <a:noFill/>
            <a:miter lim="800000"/>
            <a:headEnd/>
            <a:tailEnd/>
          </a:ln>
          <a:effectLst/>
        </p:spPr>
        <p:txBody>
          <a:bodyPr vert="horz" wrap="square" lIns="51435" tIns="25718" rIns="51435" bIns="25718" numCol="1" anchor="ctr" anchorCtr="0" compatLnSpc="1">
            <a:prstTxWarp prst="textNoShape">
              <a:avLst/>
            </a:prstTxWarp>
            <a:spAutoFit/>
          </a:bodyPr>
          <a:lstStyle/>
          <a:p>
            <a:r>
              <a:rPr lang="en-US" sz="375" dirty="0">
                <a:solidFill>
                  <a:schemeClr val="tx2">
                    <a:lumMod val="20000"/>
                    <a:lumOff val="80000"/>
                  </a:schemeClr>
                </a:solidFill>
                <a:latin typeface="Segoe UI Light" panose="020B0502040204020203" pitchFamily="34" charset="0"/>
                <a:ea typeface="Open Sans Light" panose="020B0306030504020204" pitchFamily="34" charset="0"/>
                <a:cs typeface="Segoe UI Light" panose="020B0502040204020203" pitchFamily="34" charset="0"/>
              </a:rPr>
              <a:t>This report has been prepared by Boston Strategies International at the request of CLIENT for the purpose of establishing its operating strategies.  It may not be appropriate for other purposes or audiences. This report contains forward-looking statements and</a:t>
            </a:r>
          </a:p>
          <a:p>
            <a:r>
              <a:rPr lang="en-US" sz="375" dirty="0">
                <a:solidFill>
                  <a:schemeClr val="tx2">
                    <a:lumMod val="20000"/>
                    <a:lumOff val="80000"/>
                  </a:schemeClr>
                </a:solidFill>
                <a:latin typeface="Segoe UI Light" panose="020B0502040204020203" pitchFamily="34" charset="0"/>
                <a:ea typeface="Open Sans Light" panose="020B0306030504020204" pitchFamily="34" charset="0"/>
                <a:cs typeface="Segoe UI Light" panose="020B0502040204020203" pitchFamily="34" charset="0"/>
              </a:rPr>
              <a:t>projections with respect to anticipated future performance of CLIENT, suppliers, customers, and/or general or specific economic conditions and factors that are based on Boston Strategies International’s analysis of market trends and external data. Forward-looking statements and projections are not guarantees of future performance and involve significant business, economic and competitive risks, contingencies and uncertainties, which are difficult to predict.  Accordingly, these projections and forward-looking statements may not be realized and actual results may vary up or down. This report may not be reproduced or distributed without express written approval from Boston Strategies International.</a:t>
            </a:r>
            <a:endParaRPr lang="en-US" sz="1050" dirty="0">
              <a:solidFill>
                <a:schemeClr val="tx2">
                  <a:lumMod val="20000"/>
                  <a:lumOff val="80000"/>
                </a:schemeClr>
              </a:solidFill>
              <a:latin typeface="Segoe UI Light" panose="020B0502040204020203" pitchFamily="34" charset="0"/>
              <a:ea typeface="Open Sans Light" panose="020B0306030504020204" pitchFamily="34" charset="0"/>
              <a:cs typeface="Segoe UI Light" panose="020B0502040204020203" pitchFamily="34" charset="0"/>
            </a:endParaRPr>
          </a:p>
        </p:txBody>
      </p:sp>
      <p:sp>
        <p:nvSpPr>
          <p:cNvPr id="10" name="Rectangle 9">
            <a:extLst>
              <a:ext uri="{FF2B5EF4-FFF2-40B4-BE49-F238E27FC236}">
                <a16:creationId xmlns:a16="http://schemas.microsoft.com/office/drawing/2014/main" id="{4F31AE9F-41D3-403F-8C6C-A383320C18C2}"/>
              </a:ext>
            </a:extLst>
          </p:cNvPr>
          <p:cNvSpPr/>
          <p:nvPr userDrawn="1"/>
        </p:nvSpPr>
        <p:spPr>
          <a:xfrm>
            <a:off x="683421" y="7662816"/>
            <a:ext cx="5486401" cy="196208"/>
          </a:xfrm>
          <a:prstGeom prst="rect">
            <a:avLst/>
          </a:prstGeom>
        </p:spPr>
        <p:txBody>
          <a:bodyPr wrap="square">
            <a:spAutoFit/>
          </a:bodyPr>
          <a:lstStyle/>
          <a:p>
            <a:pPr fontAlgn="auto">
              <a:spcBef>
                <a:spcPts val="0"/>
              </a:spcBef>
              <a:spcAft>
                <a:spcPts val="0"/>
              </a:spcAft>
            </a:pPr>
            <a:r>
              <a:rPr lang="en-US" sz="675" dirty="0">
                <a:solidFill>
                  <a:schemeClr val="tx2">
                    <a:lumMod val="20000"/>
                    <a:lumOff val="80000"/>
                  </a:schemeClr>
                </a:solidFill>
                <a:latin typeface="Segoe UI Light" panose="020B0502040204020203" pitchFamily="34" charset="0"/>
                <a:ea typeface="Open Sans Light" panose="020B0306030504020204" pitchFamily="34" charset="0"/>
                <a:cs typeface="Segoe UI Light" panose="020B0502040204020203" pitchFamily="34" charset="0"/>
              </a:rPr>
              <a:t>Basra | Beijing | Bogota | Boston | Dammam | Doha | Dubai | Lagos | London | Manama | New Delhi | Portland | Washington DC</a:t>
            </a:r>
          </a:p>
        </p:txBody>
      </p:sp>
      <p:sp>
        <p:nvSpPr>
          <p:cNvPr id="11" name="TextBox 10">
            <a:extLst>
              <a:ext uri="{FF2B5EF4-FFF2-40B4-BE49-F238E27FC236}">
                <a16:creationId xmlns:a16="http://schemas.microsoft.com/office/drawing/2014/main" id="{0EF305B3-DF5C-4033-B38A-C113B7BEAD52}"/>
              </a:ext>
            </a:extLst>
          </p:cNvPr>
          <p:cNvSpPr txBox="1"/>
          <p:nvPr userDrawn="1"/>
        </p:nvSpPr>
        <p:spPr>
          <a:xfrm>
            <a:off x="2049498" y="7100243"/>
            <a:ext cx="2759004" cy="323165"/>
          </a:xfrm>
          <a:prstGeom prst="rect">
            <a:avLst/>
          </a:prstGeom>
          <a:noFill/>
        </p:spPr>
        <p:txBody>
          <a:bodyPr wrap="square" rtlCol="0">
            <a:spAutoFit/>
          </a:bodyPr>
          <a:lstStyle/>
          <a:p>
            <a:pPr algn="ctr" fontAlgn="auto">
              <a:lnSpc>
                <a:spcPct val="100000"/>
              </a:lnSpc>
              <a:spcBef>
                <a:spcPts val="0"/>
              </a:spcBef>
              <a:spcAft>
                <a:spcPts val="0"/>
              </a:spcAft>
            </a:pPr>
            <a:r>
              <a:rPr lang="en-US" sz="750" dirty="0">
                <a:solidFill>
                  <a:schemeClr val="tx2">
                    <a:lumMod val="20000"/>
                    <a:lumOff val="80000"/>
                  </a:schemeClr>
                </a:solidFill>
                <a:latin typeface="+mj-lt"/>
                <a:ea typeface="Open Sans Light" panose="020B0306030504020204" pitchFamily="34" charset="0"/>
                <a:cs typeface="Open Sans Light" panose="020B0306030504020204" pitchFamily="34" charset="0"/>
              </a:rPr>
              <a:t>www.bostonstrategies.com </a:t>
            </a:r>
          </a:p>
          <a:p>
            <a:pPr algn="ctr" fontAlgn="auto">
              <a:lnSpc>
                <a:spcPct val="100000"/>
              </a:lnSpc>
              <a:spcBef>
                <a:spcPts val="0"/>
              </a:spcBef>
              <a:spcAft>
                <a:spcPts val="0"/>
              </a:spcAft>
            </a:pPr>
            <a:r>
              <a:rPr lang="en-US" sz="750" dirty="0">
                <a:solidFill>
                  <a:schemeClr val="tx2">
                    <a:lumMod val="20000"/>
                    <a:lumOff val="80000"/>
                  </a:schemeClr>
                </a:solidFill>
                <a:latin typeface="+mj-lt"/>
                <a:ea typeface="Open Sans Light" panose="020B0306030504020204" pitchFamily="34" charset="0"/>
                <a:cs typeface="Open Sans Light" panose="020B0306030504020204" pitchFamily="34" charset="0"/>
              </a:rPr>
              <a:t>+1 781 250 8150</a:t>
            </a:r>
          </a:p>
        </p:txBody>
      </p:sp>
      <p:grpSp>
        <p:nvGrpSpPr>
          <p:cNvPr id="12" name="Group 11">
            <a:extLst>
              <a:ext uri="{FF2B5EF4-FFF2-40B4-BE49-F238E27FC236}">
                <a16:creationId xmlns:a16="http://schemas.microsoft.com/office/drawing/2014/main" id="{0E663D47-F587-4C7F-8ECA-27E30C6E0ACE}"/>
              </a:ext>
            </a:extLst>
          </p:cNvPr>
          <p:cNvGrpSpPr/>
          <p:nvPr userDrawn="1"/>
        </p:nvGrpSpPr>
        <p:grpSpPr>
          <a:xfrm>
            <a:off x="1366717" y="0"/>
            <a:ext cx="4124567" cy="1557867"/>
            <a:chOff x="-1098863" y="0"/>
            <a:chExt cx="7319730" cy="1206500"/>
          </a:xfrm>
          <a:effectLst>
            <a:outerShdw blurRad="50800" dist="38100" dir="5400000" algn="t" rotWithShape="0">
              <a:prstClr val="black">
                <a:alpha val="40000"/>
              </a:prstClr>
            </a:outerShdw>
          </a:effectLst>
        </p:grpSpPr>
        <p:sp>
          <p:nvSpPr>
            <p:cNvPr id="13" name="Rectangle 12">
              <a:extLst>
                <a:ext uri="{FF2B5EF4-FFF2-40B4-BE49-F238E27FC236}">
                  <a16:creationId xmlns:a16="http://schemas.microsoft.com/office/drawing/2014/main" id="{4A9E87E9-7669-44D8-9815-B3E79F66FB22}"/>
                </a:ext>
              </a:extLst>
            </p:cNvPr>
            <p:cNvSpPr/>
            <p:nvPr userDrawn="1"/>
          </p:nvSpPr>
          <p:spPr>
            <a:xfrm>
              <a:off x="-1" y="0"/>
              <a:ext cx="5130801" cy="1206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25"/>
            </a:p>
          </p:txBody>
        </p:sp>
        <p:sp>
          <p:nvSpPr>
            <p:cNvPr id="14" name="Right Triangle 13">
              <a:extLst>
                <a:ext uri="{FF2B5EF4-FFF2-40B4-BE49-F238E27FC236}">
                  <a16:creationId xmlns:a16="http://schemas.microsoft.com/office/drawing/2014/main" id="{0C489378-A76F-429F-8FA2-51EC40BB6C58}"/>
                </a:ext>
              </a:extLst>
            </p:cNvPr>
            <p:cNvSpPr/>
            <p:nvPr userDrawn="1"/>
          </p:nvSpPr>
          <p:spPr>
            <a:xfrm flipV="1">
              <a:off x="5122005" y="0"/>
              <a:ext cx="1098862" cy="1206500"/>
            </a:xfrm>
            <a:prstGeom prst="r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25"/>
            </a:p>
          </p:txBody>
        </p:sp>
        <p:sp>
          <p:nvSpPr>
            <p:cNvPr id="15" name="Right Triangle 14">
              <a:extLst>
                <a:ext uri="{FF2B5EF4-FFF2-40B4-BE49-F238E27FC236}">
                  <a16:creationId xmlns:a16="http://schemas.microsoft.com/office/drawing/2014/main" id="{72969417-EF08-4665-8AE6-C7BFC3E6BBA6}"/>
                </a:ext>
              </a:extLst>
            </p:cNvPr>
            <p:cNvSpPr/>
            <p:nvPr userDrawn="1"/>
          </p:nvSpPr>
          <p:spPr>
            <a:xfrm flipH="1" flipV="1">
              <a:off x="-1098863" y="0"/>
              <a:ext cx="1098862" cy="1206500"/>
            </a:xfrm>
            <a:prstGeom prst="r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25"/>
            </a:p>
          </p:txBody>
        </p:sp>
      </p:grpSp>
      <p:pic>
        <p:nvPicPr>
          <p:cNvPr id="16" name="Picture 15">
            <a:extLst>
              <a:ext uri="{FF2B5EF4-FFF2-40B4-BE49-F238E27FC236}">
                <a16:creationId xmlns:a16="http://schemas.microsoft.com/office/drawing/2014/main" id="{42BD4809-7660-4000-B143-403658375CBE}"/>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2085201" y="381906"/>
            <a:ext cx="2687598" cy="698135"/>
          </a:xfrm>
          <a:prstGeom prst="rect">
            <a:avLst/>
          </a:prstGeom>
        </p:spPr>
      </p:pic>
      <p:sp>
        <p:nvSpPr>
          <p:cNvPr id="17" name="Rectangle 16">
            <a:extLst>
              <a:ext uri="{FF2B5EF4-FFF2-40B4-BE49-F238E27FC236}">
                <a16:creationId xmlns:a16="http://schemas.microsoft.com/office/drawing/2014/main" id="{8794AEE7-61E6-4412-A0C8-2776EE50089C}"/>
              </a:ext>
            </a:extLst>
          </p:cNvPr>
          <p:cNvSpPr/>
          <p:nvPr userDrawn="1"/>
        </p:nvSpPr>
        <p:spPr>
          <a:xfrm>
            <a:off x="0" y="8784600"/>
            <a:ext cx="6858000" cy="3594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25"/>
          </a:p>
        </p:txBody>
      </p:sp>
    </p:spTree>
    <p:extLst>
      <p:ext uri="{BB962C8B-B14F-4D97-AF65-F5344CB8AC3E}">
        <p14:creationId xmlns:p14="http://schemas.microsoft.com/office/powerpoint/2010/main" val="30943205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471488" y="8475136"/>
            <a:ext cx="1543050" cy="486833"/>
          </a:xfrm>
          <a:prstGeom prst="rect">
            <a:avLst/>
          </a:prstGeom>
        </p:spPr>
        <p:txBody>
          <a:bodyPr/>
          <a:lstStyle/>
          <a:p>
            <a:fld id="{C764DE79-268F-4C1A-8933-263129D2AF90}" type="datetimeFigureOut">
              <a:rPr lang="en-US" dirty="0"/>
              <a:t>5/14/25</a:t>
            </a:fld>
            <a:endParaRPr lang="en-US" dirty="0"/>
          </a:p>
        </p:txBody>
      </p:sp>
      <p:sp>
        <p:nvSpPr>
          <p:cNvPr id="5" name="Footer Placeholder 4"/>
          <p:cNvSpPr>
            <a:spLocks noGrp="1"/>
          </p:cNvSpPr>
          <p:nvPr>
            <p:ph type="ftr" sz="quarter" idx="11"/>
          </p:nvPr>
        </p:nvSpPr>
        <p:spPr>
          <a:xfrm>
            <a:off x="2271713" y="8475136"/>
            <a:ext cx="2314575" cy="486833"/>
          </a:xfrm>
          <a:prstGeom prst="rect">
            <a:avLst/>
          </a:prstGeom>
        </p:spPr>
        <p:txBody>
          <a:bodyPr/>
          <a:lstStyle/>
          <a:p>
            <a:pPr algn="r" fontAlgn="auto">
              <a:spcBef>
                <a:spcPts val="0"/>
              </a:spcBef>
              <a:spcAft>
                <a:spcPts val="0"/>
              </a:spcAft>
            </a:pPr>
            <a:endParaRPr lang="en-US"/>
          </a:p>
        </p:txBody>
      </p:sp>
      <p:sp>
        <p:nvSpPr>
          <p:cNvPr id="6" name="Slide Number Placeholder 5"/>
          <p:cNvSpPr>
            <a:spLocks noGrp="1"/>
          </p:cNvSpPr>
          <p:nvPr>
            <p:ph type="sldNum" sz="quarter" idx="12"/>
          </p:nvPr>
        </p:nvSpPr>
        <p:spPr>
          <a:xfrm>
            <a:off x="4843463" y="8475136"/>
            <a:ext cx="1543050" cy="486833"/>
          </a:xfrm>
          <a:prstGeom prst="rect">
            <a:avLst/>
          </a:prstGeom>
        </p:spPr>
        <p:txBody>
          <a:bodyPr/>
          <a:lstStyle/>
          <a:p>
            <a:pPr fontAlgn="auto">
              <a:spcBef>
                <a:spcPts val="0"/>
              </a:spcBef>
              <a:spcAft>
                <a:spcPts val="0"/>
              </a:spcAft>
            </a:pPr>
            <a:fld id="{E32C5C0B-FD05-4281-8D6C-B64B3663741B}" type="slidenum">
              <a:rPr lang="en-US" smtClean="0"/>
              <a:pPr fontAlgn="auto">
                <a:spcBef>
                  <a:spcPts val="0"/>
                </a:spcBef>
                <a:spcAft>
                  <a:spcPts val="0"/>
                </a:spcAft>
              </a:pPr>
              <a:t>‹#›</a:t>
            </a:fld>
            <a:endParaRPr lang="en-US"/>
          </a:p>
        </p:txBody>
      </p:sp>
    </p:spTree>
    <p:extLst>
      <p:ext uri="{BB962C8B-B14F-4D97-AF65-F5344CB8AC3E}">
        <p14:creationId xmlns:p14="http://schemas.microsoft.com/office/powerpoint/2010/main" val="2627750779"/>
      </p:ext>
    </p:extLst>
  </p:cSld>
  <p:clrMapOvr>
    <a:masterClrMapping/>
  </p:clrMapOvr>
  <p:hf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907757" y="486834"/>
            <a:ext cx="1478756" cy="7749117"/>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471488" y="486834"/>
            <a:ext cx="4350544" cy="7749117"/>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471488" y="8475136"/>
            <a:ext cx="1543050" cy="486833"/>
          </a:xfrm>
          <a:prstGeom prst="rect">
            <a:avLst/>
          </a:prstGeom>
        </p:spPr>
        <p:txBody>
          <a:bodyPr/>
          <a:lstStyle/>
          <a:p>
            <a:fld id="{C764DE79-268F-4C1A-8933-263129D2AF90}" type="datetimeFigureOut">
              <a:rPr lang="en-US" dirty="0"/>
              <a:t>5/14/25</a:t>
            </a:fld>
            <a:endParaRPr lang="en-US" dirty="0"/>
          </a:p>
        </p:txBody>
      </p:sp>
      <p:sp>
        <p:nvSpPr>
          <p:cNvPr id="5" name="Footer Placeholder 4"/>
          <p:cNvSpPr>
            <a:spLocks noGrp="1"/>
          </p:cNvSpPr>
          <p:nvPr>
            <p:ph type="ftr" sz="quarter" idx="11"/>
          </p:nvPr>
        </p:nvSpPr>
        <p:spPr>
          <a:xfrm>
            <a:off x="2271713" y="8475136"/>
            <a:ext cx="2314575" cy="486833"/>
          </a:xfrm>
          <a:prstGeom prst="rect">
            <a:avLst/>
          </a:prstGeom>
        </p:spPr>
        <p:txBody>
          <a:bodyPr/>
          <a:lstStyle/>
          <a:p>
            <a:pPr algn="r" fontAlgn="auto">
              <a:spcBef>
                <a:spcPts val="0"/>
              </a:spcBef>
              <a:spcAft>
                <a:spcPts val="0"/>
              </a:spcAft>
            </a:pPr>
            <a:endParaRPr lang="en-US"/>
          </a:p>
        </p:txBody>
      </p:sp>
      <p:sp>
        <p:nvSpPr>
          <p:cNvPr id="6" name="Slide Number Placeholder 5"/>
          <p:cNvSpPr>
            <a:spLocks noGrp="1"/>
          </p:cNvSpPr>
          <p:nvPr>
            <p:ph type="sldNum" sz="quarter" idx="12"/>
          </p:nvPr>
        </p:nvSpPr>
        <p:spPr>
          <a:xfrm>
            <a:off x="4843463" y="8475136"/>
            <a:ext cx="1543050" cy="486833"/>
          </a:xfrm>
          <a:prstGeom prst="rect">
            <a:avLst/>
          </a:prstGeom>
        </p:spPr>
        <p:txBody>
          <a:bodyPr/>
          <a:lstStyle/>
          <a:p>
            <a:pPr fontAlgn="auto">
              <a:spcBef>
                <a:spcPts val="0"/>
              </a:spcBef>
              <a:spcAft>
                <a:spcPts val="0"/>
              </a:spcAft>
            </a:pPr>
            <a:fld id="{E32C5C0B-FD05-4281-8D6C-B64B3663741B}" type="slidenum">
              <a:rPr lang="en-US" smtClean="0"/>
              <a:pPr fontAlgn="auto">
                <a:spcBef>
                  <a:spcPts val="0"/>
                </a:spcBef>
                <a:spcAft>
                  <a:spcPts val="0"/>
                </a:spcAft>
              </a:pPr>
              <a:t>‹#›</a:t>
            </a:fld>
            <a:endParaRPr lang="en-US"/>
          </a:p>
        </p:txBody>
      </p:sp>
    </p:spTree>
    <p:extLst>
      <p:ext uri="{BB962C8B-B14F-4D97-AF65-F5344CB8AC3E}">
        <p14:creationId xmlns:p14="http://schemas.microsoft.com/office/powerpoint/2010/main" val="507893156"/>
      </p:ext>
    </p:extLst>
  </p:cSld>
  <p:clrMapOvr>
    <a:masterClrMapping/>
  </p:clrMapOvr>
  <p:hf hdr="0" ftr="0" dt="0"/>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vert="horz" lIns="91440" tIns="45720" rIns="91440" bIns="45720" rtlCol="0">
            <a:normAutofit/>
          </a:bodyPr>
          <a:lstStyle>
            <a:lvl1pPr>
              <a:defRPr lang="en-US" smtClean="0"/>
            </a:lvl1pPr>
            <a:lvl2pPr>
              <a:defRPr lang="en-US" smtClean="0"/>
            </a:lvl2pPr>
            <a:lvl3pPr>
              <a:defRPr lang="en-US" smtClean="0"/>
            </a:lvl3pPr>
            <a:lvl4pPr>
              <a:defRPr lang="en-US" smtClean="0"/>
            </a:lvl4pPr>
            <a:lvl5pPr>
              <a:defRPr lang="en-US"/>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8" name="Picture 7" descr="New complete logo 090626.jpg"/>
          <p:cNvPicPr>
            <a:picLocks noChangeAspect="1"/>
          </p:cNvPicPr>
          <p:nvPr userDrawn="1"/>
        </p:nvPicPr>
        <p:blipFill>
          <a:blip r:embed="rId2" cstate="email">
            <a:clrChange>
              <a:clrFrom>
                <a:srgbClr val="FFFFFF"/>
              </a:clrFrom>
              <a:clrTo>
                <a:srgbClr val="FFFFFF">
                  <a:alpha val="0"/>
                </a:srgbClr>
              </a:clrTo>
            </a:clrChange>
            <a:extLst>
              <a:ext uri="{28A0092B-C50C-407E-A947-70E740481C1C}">
                <a14:useLocalDpi xmlns:a14="http://schemas.microsoft.com/office/drawing/2010/main"/>
              </a:ext>
            </a:extLst>
          </a:blip>
          <a:stretch>
            <a:fillRect/>
          </a:stretch>
        </p:blipFill>
        <p:spPr>
          <a:xfrm>
            <a:off x="5292437" y="216845"/>
            <a:ext cx="1368720" cy="383691"/>
          </a:xfrm>
          <a:prstGeom prst="rect">
            <a:avLst/>
          </a:prstGeom>
          <a:noFill/>
        </p:spPr>
      </p:pic>
      <p:sp>
        <p:nvSpPr>
          <p:cNvPr id="20" name="Title Placeholder 1"/>
          <p:cNvSpPr>
            <a:spLocks noGrp="1"/>
          </p:cNvSpPr>
          <p:nvPr>
            <p:ph type="title"/>
          </p:nvPr>
        </p:nvSpPr>
        <p:spPr>
          <a:xfrm>
            <a:off x="265667" y="653150"/>
            <a:ext cx="6120846" cy="1342551"/>
          </a:xfrm>
          <a:prstGeom prst="rect">
            <a:avLst/>
          </a:prstGeom>
        </p:spPr>
        <p:txBody>
          <a:bodyPr vert="horz" lIns="91440" tIns="45720" rIns="91440" bIns="45720" rtlCol="0" anchor="t">
            <a:normAutofit/>
          </a:bodyPr>
          <a:lstStyle/>
          <a:p>
            <a:pPr lvl="0" fontAlgn="auto">
              <a:spcAft>
                <a:spcPts val="0"/>
              </a:spcAft>
            </a:pPr>
            <a:r>
              <a:rPr lang="en-US"/>
              <a:t>Click to edit Master title style</a:t>
            </a:r>
          </a:p>
        </p:txBody>
      </p:sp>
      <p:sp>
        <p:nvSpPr>
          <p:cNvPr id="21" name="Slide Number Placeholder 5"/>
          <p:cNvSpPr>
            <a:spLocks noGrp="1"/>
          </p:cNvSpPr>
          <p:nvPr>
            <p:ph type="sldNum" sz="quarter" idx="4"/>
          </p:nvPr>
        </p:nvSpPr>
        <p:spPr>
          <a:xfrm>
            <a:off x="6409947" y="8534930"/>
            <a:ext cx="251210" cy="433557"/>
          </a:xfrm>
          <a:prstGeom prst="rect">
            <a:avLst/>
          </a:prstGeom>
        </p:spPr>
        <p:txBody>
          <a:bodyPr vert="horz" lIns="91440" tIns="45720" rIns="91440" bIns="45720" rtlCol="0" anchor="ctr"/>
          <a:lstStyle>
            <a:lvl1pPr algn="ctr">
              <a:defRPr sz="675">
                <a:solidFill>
                  <a:schemeClr val="bg1"/>
                </a:solidFill>
                <a:latin typeface="+mj-lt"/>
              </a:defRPr>
            </a:lvl1pPr>
          </a:lstStyle>
          <a:p>
            <a:pPr fontAlgn="auto">
              <a:spcBef>
                <a:spcPts val="0"/>
              </a:spcBef>
              <a:spcAft>
                <a:spcPts val="0"/>
              </a:spcAft>
            </a:pPr>
            <a:fld id="{E32C5C0B-FD05-4281-8D6C-B64B3663741B}" type="slidenum">
              <a:rPr lang="en-US" smtClean="0"/>
              <a:pPr fontAlgn="auto">
                <a:spcBef>
                  <a:spcPts val="0"/>
                </a:spcBef>
                <a:spcAft>
                  <a:spcPts val="0"/>
                </a:spcAft>
              </a:pPr>
              <a:t>‹#›</a:t>
            </a:fld>
            <a:endParaRPr lang="en-US"/>
          </a:p>
        </p:txBody>
      </p:sp>
    </p:spTree>
    <p:extLst>
      <p:ext uri="{BB962C8B-B14F-4D97-AF65-F5344CB8AC3E}">
        <p14:creationId xmlns:p14="http://schemas.microsoft.com/office/powerpoint/2010/main" val="27130087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pos="2160" userDrawn="1">
          <p15:clr>
            <a:srgbClr val="FBAE40"/>
          </p15:clr>
        </p15:guide>
        <p15:guide id="2" orient="horz" pos="2880" userDrawn="1">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1_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265666" y="2434167"/>
            <a:ext cx="3078173" cy="5801784"/>
          </a:xfrm>
        </p:spPr>
        <p:txBody>
          <a:bodyPr vert="horz" lIns="91440" tIns="45720" rIns="91440" bIns="45720" rtlCol="0">
            <a:normAutofit/>
          </a:bodyPr>
          <a:lstStyle>
            <a:lvl1pPr>
              <a:defRPr lang="en-US" smtClean="0"/>
            </a:lvl1pPr>
            <a:lvl2pPr>
              <a:defRPr lang="en-US" smtClean="0"/>
            </a:lvl2pPr>
            <a:lvl3pPr>
              <a:defRPr lang="en-US" smtClean="0"/>
            </a:lvl3pPr>
            <a:lvl4pPr>
              <a:defRPr lang="en-US" smtClean="0"/>
            </a:lvl4pPr>
            <a:lvl5pPr>
              <a:defRPr lang="en-US"/>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3496651" y="2434167"/>
            <a:ext cx="3078173" cy="5801784"/>
          </a:xfrm>
        </p:spPr>
        <p:txBody>
          <a:bodyPr vert="horz" lIns="91440" tIns="45720" rIns="91440" bIns="45720" rtlCol="0">
            <a:normAutofit/>
          </a:bodyPr>
          <a:lstStyle>
            <a:lvl1pPr>
              <a:defRPr lang="en-US" smtClean="0"/>
            </a:lvl1pPr>
            <a:lvl2pPr>
              <a:defRPr lang="en-US" smtClean="0"/>
            </a:lvl2pPr>
            <a:lvl3pPr>
              <a:defRPr lang="en-US" smtClean="0"/>
            </a:lvl3pPr>
            <a:lvl4pPr>
              <a:defRPr lang="en-US" smtClean="0"/>
            </a:lvl4pPr>
            <a:lvl5pPr>
              <a:defRPr lang="en-US"/>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Title Placeholder 1"/>
          <p:cNvSpPr>
            <a:spLocks noGrp="1"/>
          </p:cNvSpPr>
          <p:nvPr>
            <p:ph type="title"/>
          </p:nvPr>
        </p:nvSpPr>
        <p:spPr>
          <a:xfrm>
            <a:off x="265667" y="653150"/>
            <a:ext cx="6120846" cy="1342551"/>
          </a:xfrm>
          <a:prstGeom prst="rect">
            <a:avLst/>
          </a:prstGeom>
        </p:spPr>
        <p:txBody>
          <a:bodyPr vert="horz" lIns="91440" tIns="45720" rIns="91440" bIns="45720" rtlCol="0" anchor="t">
            <a:normAutofit/>
          </a:bodyPr>
          <a:lstStyle/>
          <a:p>
            <a:pPr lvl="0" fontAlgn="auto">
              <a:spcAft>
                <a:spcPts val="0"/>
              </a:spcAft>
            </a:pPr>
            <a:r>
              <a:rPr lang="en-US"/>
              <a:t>Click to edit Master title style</a:t>
            </a:r>
          </a:p>
        </p:txBody>
      </p:sp>
      <p:sp>
        <p:nvSpPr>
          <p:cNvPr id="9" name="Slide Number Placeholder 5"/>
          <p:cNvSpPr>
            <a:spLocks noGrp="1"/>
          </p:cNvSpPr>
          <p:nvPr>
            <p:ph type="sldNum" sz="quarter" idx="4"/>
          </p:nvPr>
        </p:nvSpPr>
        <p:spPr>
          <a:xfrm>
            <a:off x="6409947" y="8534930"/>
            <a:ext cx="251210" cy="433557"/>
          </a:xfrm>
          <a:prstGeom prst="rect">
            <a:avLst/>
          </a:prstGeom>
        </p:spPr>
        <p:txBody>
          <a:bodyPr vert="horz" lIns="91440" tIns="45720" rIns="91440" bIns="45720" rtlCol="0" anchor="ctr"/>
          <a:lstStyle>
            <a:lvl1pPr algn="ctr">
              <a:defRPr sz="675">
                <a:solidFill>
                  <a:schemeClr val="bg1"/>
                </a:solidFill>
                <a:latin typeface="+mj-lt"/>
              </a:defRPr>
            </a:lvl1pPr>
          </a:lstStyle>
          <a:p>
            <a:pPr fontAlgn="auto">
              <a:spcBef>
                <a:spcPts val="0"/>
              </a:spcBef>
              <a:spcAft>
                <a:spcPts val="0"/>
              </a:spcAft>
            </a:pPr>
            <a:fld id="{E32C5C0B-FD05-4281-8D6C-B64B3663741B}" type="slidenum">
              <a:rPr lang="en-US" smtClean="0"/>
              <a:pPr fontAlgn="auto">
                <a:spcBef>
                  <a:spcPts val="0"/>
                </a:spcBef>
                <a:spcAft>
                  <a:spcPts val="0"/>
                </a:spcAft>
              </a:pPr>
              <a:t>‹#›</a:t>
            </a:fld>
            <a:endParaRPr lang="en-US"/>
          </a:p>
        </p:txBody>
      </p:sp>
    </p:spTree>
    <p:extLst>
      <p:ext uri="{BB962C8B-B14F-4D97-AF65-F5344CB8AC3E}">
        <p14:creationId xmlns:p14="http://schemas.microsoft.com/office/powerpoint/2010/main" val="39275625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_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265666" y="2264198"/>
            <a:ext cx="3078173" cy="1098549"/>
          </a:xfrm>
        </p:spPr>
        <p:txBody>
          <a:bodyPr anchor="b">
            <a:normAutofit/>
          </a:bodyPr>
          <a:lstStyle>
            <a:lvl1pPr marL="0" indent="0">
              <a:buNone/>
              <a:defRPr sz="1500" b="0">
                <a:solidFill>
                  <a:schemeClr val="tx1">
                    <a:lumMod val="75000"/>
                    <a:lumOff val="25000"/>
                  </a:schemeClr>
                </a:solidFill>
              </a:defRPr>
            </a:lvl1pPr>
            <a:lvl2pPr marL="257175" indent="0">
              <a:buNone/>
              <a:defRPr sz="1125" b="1"/>
            </a:lvl2pPr>
            <a:lvl3pPr marL="514350" indent="0">
              <a:buNone/>
              <a:defRPr sz="1013" b="1"/>
            </a:lvl3pPr>
            <a:lvl4pPr marL="771525" indent="0">
              <a:buNone/>
              <a:defRPr sz="900" b="1"/>
            </a:lvl4pPr>
            <a:lvl5pPr marL="1028700" indent="0">
              <a:buNone/>
              <a:defRPr sz="900" b="1"/>
            </a:lvl5pPr>
            <a:lvl6pPr marL="1285875" indent="0">
              <a:buNone/>
              <a:defRPr sz="900" b="1"/>
            </a:lvl6pPr>
            <a:lvl7pPr marL="1543050" indent="0">
              <a:buNone/>
              <a:defRPr sz="900" b="1"/>
            </a:lvl7pPr>
            <a:lvl8pPr marL="1800225" indent="0">
              <a:buNone/>
              <a:defRPr sz="900" b="1"/>
            </a:lvl8pPr>
            <a:lvl9pPr marL="2057400" indent="0">
              <a:buNone/>
              <a:defRPr sz="900" b="1"/>
            </a:lvl9pPr>
          </a:lstStyle>
          <a:p>
            <a:pPr lvl="0"/>
            <a:r>
              <a:rPr lang="en-US"/>
              <a:t>Click to edit Master text styles</a:t>
            </a:r>
          </a:p>
        </p:txBody>
      </p:sp>
      <p:sp>
        <p:nvSpPr>
          <p:cNvPr id="4" name="Content Placeholder 3"/>
          <p:cNvSpPr>
            <a:spLocks noGrp="1"/>
          </p:cNvSpPr>
          <p:nvPr>
            <p:ph sz="half" idx="2"/>
          </p:nvPr>
        </p:nvSpPr>
        <p:spPr>
          <a:xfrm>
            <a:off x="265666" y="3430480"/>
            <a:ext cx="3078173" cy="491278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3496651" y="2264198"/>
            <a:ext cx="3078173" cy="1098549"/>
          </a:xfrm>
        </p:spPr>
        <p:txBody>
          <a:bodyPr anchor="b">
            <a:normAutofit/>
          </a:bodyPr>
          <a:lstStyle>
            <a:lvl1pPr marL="0" indent="0">
              <a:buNone/>
              <a:defRPr sz="1500" b="0">
                <a:solidFill>
                  <a:schemeClr val="tx1">
                    <a:lumMod val="75000"/>
                    <a:lumOff val="25000"/>
                  </a:schemeClr>
                </a:solidFill>
              </a:defRPr>
            </a:lvl1pPr>
            <a:lvl2pPr marL="257175" indent="0">
              <a:buNone/>
              <a:defRPr sz="1125" b="1"/>
            </a:lvl2pPr>
            <a:lvl3pPr marL="514350" indent="0">
              <a:buNone/>
              <a:defRPr sz="1013" b="1"/>
            </a:lvl3pPr>
            <a:lvl4pPr marL="771525" indent="0">
              <a:buNone/>
              <a:defRPr sz="900" b="1"/>
            </a:lvl4pPr>
            <a:lvl5pPr marL="1028700" indent="0">
              <a:buNone/>
              <a:defRPr sz="900" b="1"/>
            </a:lvl5pPr>
            <a:lvl6pPr marL="1285875" indent="0">
              <a:buNone/>
              <a:defRPr sz="900" b="1"/>
            </a:lvl6pPr>
            <a:lvl7pPr marL="1543050" indent="0">
              <a:buNone/>
              <a:defRPr sz="900" b="1"/>
            </a:lvl7pPr>
            <a:lvl8pPr marL="1800225" indent="0">
              <a:buNone/>
              <a:defRPr sz="900" b="1"/>
            </a:lvl8pPr>
            <a:lvl9pPr marL="2057400" indent="0">
              <a:buNone/>
              <a:defRPr sz="900" b="1"/>
            </a:lvl9pPr>
          </a:lstStyle>
          <a:p>
            <a:pPr lvl="0"/>
            <a:r>
              <a:rPr lang="en-US"/>
              <a:t>Click to edit Master text styles</a:t>
            </a:r>
          </a:p>
        </p:txBody>
      </p:sp>
      <p:sp>
        <p:nvSpPr>
          <p:cNvPr id="6" name="Content Placeholder 5"/>
          <p:cNvSpPr>
            <a:spLocks noGrp="1"/>
          </p:cNvSpPr>
          <p:nvPr>
            <p:ph sz="quarter" idx="4"/>
          </p:nvPr>
        </p:nvSpPr>
        <p:spPr>
          <a:xfrm>
            <a:off x="3496651" y="3430480"/>
            <a:ext cx="3078173" cy="491278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Slide Number Placeholder 5"/>
          <p:cNvSpPr>
            <a:spLocks noGrp="1"/>
          </p:cNvSpPr>
          <p:nvPr>
            <p:ph type="sldNum" sz="quarter" idx="10"/>
          </p:nvPr>
        </p:nvSpPr>
        <p:spPr>
          <a:xfrm>
            <a:off x="6409947" y="8534930"/>
            <a:ext cx="251210" cy="433557"/>
          </a:xfrm>
          <a:prstGeom prst="rect">
            <a:avLst/>
          </a:prstGeom>
        </p:spPr>
        <p:txBody>
          <a:bodyPr vert="horz" lIns="91440" tIns="45720" rIns="91440" bIns="45720" rtlCol="0" anchor="ctr"/>
          <a:lstStyle>
            <a:lvl1pPr algn="ctr">
              <a:defRPr sz="675">
                <a:solidFill>
                  <a:schemeClr val="bg1"/>
                </a:solidFill>
                <a:latin typeface="+mj-lt"/>
              </a:defRPr>
            </a:lvl1pPr>
          </a:lstStyle>
          <a:p>
            <a:pPr fontAlgn="auto">
              <a:spcBef>
                <a:spcPts val="0"/>
              </a:spcBef>
              <a:spcAft>
                <a:spcPts val="0"/>
              </a:spcAft>
            </a:pPr>
            <a:fld id="{E32C5C0B-FD05-4281-8D6C-B64B3663741B}" type="slidenum">
              <a:rPr lang="en-US" smtClean="0"/>
              <a:pPr fontAlgn="auto">
                <a:spcBef>
                  <a:spcPts val="0"/>
                </a:spcBef>
                <a:spcAft>
                  <a:spcPts val="0"/>
                </a:spcAft>
              </a:pPr>
              <a:t>‹#›</a:t>
            </a:fld>
            <a:endParaRPr lang="en-US"/>
          </a:p>
        </p:txBody>
      </p:sp>
      <p:sp>
        <p:nvSpPr>
          <p:cNvPr id="12" name="Title Placeholder 1"/>
          <p:cNvSpPr>
            <a:spLocks noGrp="1"/>
          </p:cNvSpPr>
          <p:nvPr>
            <p:ph type="title"/>
          </p:nvPr>
        </p:nvSpPr>
        <p:spPr>
          <a:xfrm>
            <a:off x="265667" y="653150"/>
            <a:ext cx="6120846" cy="1342551"/>
          </a:xfrm>
          <a:prstGeom prst="rect">
            <a:avLst/>
          </a:prstGeom>
        </p:spPr>
        <p:txBody>
          <a:bodyPr vert="horz" lIns="91440" tIns="45720" rIns="91440" bIns="45720" rtlCol="0" anchor="t">
            <a:normAutofit/>
          </a:bodyPr>
          <a:lstStyle/>
          <a:p>
            <a:pPr lvl="0" fontAlgn="auto">
              <a:spcAft>
                <a:spcPts val="0"/>
              </a:spcAft>
            </a:pPr>
            <a:r>
              <a:rPr lang="en-US"/>
              <a:t>Click to edit Master title style</a:t>
            </a:r>
          </a:p>
        </p:txBody>
      </p:sp>
    </p:spTree>
    <p:extLst>
      <p:ext uri="{BB962C8B-B14F-4D97-AF65-F5344CB8AC3E}">
        <p14:creationId xmlns:p14="http://schemas.microsoft.com/office/powerpoint/2010/main" val="24628019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_Content with Caption">
    <p:spTree>
      <p:nvGrpSpPr>
        <p:cNvPr id="1" name=""/>
        <p:cNvGrpSpPr/>
        <p:nvPr/>
      </p:nvGrpSpPr>
      <p:grpSpPr>
        <a:xfrm>
          <a:off x="0" y="0"/>
          <a:ext cx="0" cy="0"/>
          <a:chOff x="0" y="0"/>
          <a:chExt cx="0" cy="0"/>
        </a:xfrm>
      </p:grpSpPr>
      <p:sp>
        <p:nvSpPr>
          <p:cNvPr id="3" name="Content Placeholder 2"/>
          <p:cNvSpPr>
            <a:spLocks noGrp="1"/>
          </p:cNvSpPr>
          <p:nvPr>
            <p:ph idx="1"/>
          </p:nvPr>
        </p:nvSpPr>
        <p:spPr>
          <a:xfrm>
            <a:off x="2800351" y="1066801"/>
            <a:ext cx="4057649" cy="6747935"/>
          </a:xfrm>
        </p:spPr>
        <p:txBody>
          <a:bodyPr>
            <a:noAutofit/>
          </a:bodyPr>
          <a:lstStyle>
            <a:lvl1pPr>
              <a:defRPr sz="1050"/>
            </a:lvl1pPr>
            <a:lvl2pPr>
              <a:defRPr sz="1050"/>
            </a:lvl2pPr>
            <a:lvl3pPr>
              <a:defRPr sz="1050"/>
            </a:lvl3pPr>
            <a:lvl4pPr>
              <a:defRPr sz="1050"/>
            </a:lvl4pPr>
            <a:lvl5pPr>
              <a:defRPr sz="1050"/>
            </a:lvl5pPr>
            <a:lvl6pPr>
              <a:defRPr sz="1125"/>
            </a:lvl6pPr>
            <a:lvl7pPr>
              <a:defRPr sz="1125"/>
            </a:lvl7pPr>
            <a:lvl8pPr>
              <a:defRPr sz="1125"/>
            </a:lvl8pPr>
            <a:lvl9pPr>
              <a:defRPr sz="1125"/>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Slide Number Placeholder 5"/>
          <p:cNvSpPr>
            <a:spLocks noGrp="1"/>
          </p:cNvSpPr>
          <p:nvPr>
            <p:ph type="sldNum" sz="quarter" idx="4"/>
          </p:nvPr>
        </p:nvSpPr>
        <p:spPr>
          <a:xfrm>
            <a:off x="6409947" y="8534930"/>
            <a:ext cx="251210" cy="433557"/>
          </a:xfrm>
          <a:prstGeom prst="rect">
            <a:avLst/>
          </a:prstGeom>
        </p:spPr>
        <p:txBody>
          <a:bodyPr vert="horz" lIns="91440" tIns="45720" rIns="91440" bIns="45720" rtlCol="0" anchor="ctr"/>
          <a:lstStyle>
            <a:lvl1pPr algn="ctr">
              <a:defRPr sz="675">
                <a:solidFill>
                  <a:schemeClr val="bg1"/>
                </a:solidFill>
                <a:latin typeface="+mj-lt"/>
              </a:defRPr>
            </a:lvl1pPr>
          </a:lstStyle>
          <a:p>
            <a:pPr fontAlgn="auto">
              <a:spcBef>
                <a:spcPts val="0"/>
              </a:spcBef>
              <a:spcAft>
                <a:spcPts val="0"/>
              </a:spcAft>
            </a:pPr>
            <a:fld id="{E32C5C0B-FD05-4281-8D6C-B64B3663741B}" type="slidenum">
              <a:rPr lang="en-US" smtClean="0"/>
              <a:pPr fontAlgn="auto">
                <a:spcBef>
                  <a:spcPts val="0"/>
                </a:spcBef>
                <a:spcAft>
                  <a:spcPts val="0"/>
                </a:spcAft>
              </a:pPr>
              <a:t>‹#›</a:t>
            </a:fld>
            <a:endParaRPr lang="en-US"/>
          </a:p>
        </p:txBody>
      </p:sp>
      <p:sp>
        <p:nvSpPr>
          <p:cNvPr id="10" name="Title 1"/>
          <p:cNvSpPr>
            <a:spLocks noGrp="1"/>
          </p:cNvSpPr>
          <p:nvPr>
            <p:ph type="title"/>
          </p:nvPr>
        </p:nvSpPr>
        <p:spPr>
          <a:xfrm>
            <a:off x="352426" y="1066800"/>
            <a:ext cx="2331839" cy="1676400"/>
          </a:xfrm>
        </p:spPr>
        <p:txBody>
          <a:bodyPr anchor="t">
            <a:normAutofit/>
          </a:bodyPr>
          <a:lstStyle>
            <a:lvl1pPr>
              <a:defRPr sz="1500"/>
            </a:lvl1pPr>
          </a:lstStyle>
          <a:p>
            <a:r>
              <a:rPr lang="en-US"/>
              <a:t>Click to edit Master title style</a:t>
            </a:r>
          </a:p>
        </p:txBody>
      </p:sp>
      <p:sp>
        <p:nvSpPr>
          <p:cNvPr id="11" name="Text Placeholder 3"/>
          <p:cNvSpPr>
            <a:spLocks noGrp="1"/>
          </p:cNvSpPr>
          <p:nvPr>
            <p:ph type="body" sz="half" idx="2"/>
          </p:nvPr>
        </p:nvSpPr>
        <p:spPr>
          <a:xfrm>
            <a:off x="352426" y="2743200"/>
            <a:ext cx="2331839" cy="5082117"/>
          </a:xfrm>
        </p:spPr>
        <p:txBody>
          <a:bodyPr>
            <a:normAutofit/>
          </a:bodyPr>
          <a:lstStyle>
            <a:lvl1pPr marL="0" indent="0">
              <a:buNone/>
              <a:defRPr sz="1050"/>
            </a:lvl1pPr>
            <a:lvl2pPr marL="257175" indent="0">
              <a:buNone/>
              <a:defRPr sz="788"/>
            </a:lvl2pPr>
            <a:lvl3pPr marL="514350" indent="0">
              <a:buNone/>
              <a:defRPr sz="675"/>
            </a:lvl3pPr>
            <a:lvl4pPr marL="771525" indent="0">
              <a:buNone/>
              <a:defRPr sz="563"/>
            </a:lvl4pPr>
            <a:lvl5pPr marL="1028700" indent="0">
              <a:buNone/>
              <a:defRPr sz="563"/>
            </a:lvl5pPr>
            <a:lvl6pPr marL="1285875" indent="0">
              <a:buNone/>
              <a:defRPr sz="563"/>
            </a:lvl6pPr>
            <a:lvl7pPr marL="1543050" indent="0">
              <a:buNone/>
              <a:defRPr sz="563"/>
            </a:lvl7pPr>
            <a:lvl8pPr marL="1800225" indent="0">
              <a:buNone/>
              <a:defRPr sz="563"/>
            </a:lvl8pPr>
            <a:lvl9pPr marL="2057400" indent="0">
              <a:buNone/>
              <a:defRPr sz="563"/>
            </a:lvl9pPr>
          </a:lstStyle>
          <a:p>
            <a:pPr lvl="0"/>
            <a:r>
              <a:rPr lang="en-US"/>
              <a:t>Click to edit Master text styles</a:t>
            </a:r>
          </a:p>
        </p:txBody>
      </p:sp>
    </p:spTree>
    <p:extLst>
      <p:ext uri="{BB962C8B-B14F-4D97-AF65-F5344CB8AC3E}">
        <p14:creationId xmlns:p14="http://schemas.microsoft.com/office/powerpoint/2010/main" val="30621639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471488" y="8475136"/>
            <a:ext cx="1543050" cy="486833"/>
          </a:xfrm>
          <a:prstGeom prst="rect">
            <a:avLst/>
          </a:prstGeom>
        </p:spPr>
        <p:txBody>
          <a:bodyPr/>
          <a:lstStyle/>
          <a:p>
            <a:fld id="{C764DE79-268F-4C1A-8933-263129D2AF90}" type="datetimeFigureOut">
              <a:rPr lang="en-US" dirty="0"/>
              <a:t>5/14/25</a:t>
            </a:fld>
            <a:endParaRPr lang="en-US" dirty="0"/>
          </a:p>
        </p:txBody>
      </p:sp>
      <p:sp>
        <p:nvSpPr>
          <p:cNvPr id="5" name="Footer Placeholder 4"/>
          <p:cNvSpPr>
            <a:spLocks noGrp="1"/>
          </p:cNvSpPr>
          <p:nvPr>
            <p:ph type="ftr" sz="quarter" idx="11"/>
          </p:nvPr>
        </p:nvSpPr>
        <p:spPr>
          <a:xfrm>
            <a:off x="2271713" y="8475136"/>
            <a:ext cx="2314575" cy="486833"/>
          </a:xfrm>
          <a:prstGeom prst="rect">
            <a:avLst/>
          </a:prstGeom>
        </p:spPr>
        <p:txBody>
          <a:bodyPr/>
          <a:lstStyle/>
          <a:p>
            <a:endParaRPr lang="en-US" dirty="0"/>
          </a:p>
        </p:txBody>
      </p:sp>
      <p:sp>
        <p:nvSpPr>
          <p:cNvPr id="6" name="Slide Number Placeholder 5"/>
          <p:cNvSpPr>
            <a:spLocks noGrp="1"/>
          </p:cNvSpPr>
          <p:nvPr>
            <p:ph type="sldNum" sz="quarter" idx="12"/>
          </p:nvPr>
        </p:nvSpPr>
        <p:spPr>
          <a:xfrm>
            <a:off x="4843463" y="8475136"/>
            <a:ext cx="1543050" cy="486833"/>
          </a:xfrm>
          <a:prstGeom prst="rect">
            <a:avLst/>
          </a:prstGeom>
        </p:spPr>
        <p:txBody>
          <a:bodyPr/>
          <a:lstStyle/>
          <a:p>
            <a:pPr fontAlgn="auto">
              <a:spcBef>
                <a:spcPts val="0"/>
              </a:spcBef>
              <a:spcAft>
                <a:spcPts val="0"/>
              </a:spcAft>
            </a:pPr>
            <a:fld id="{E32C5C0B-FD05-4281-8D6C-B64B3663741B}" type="slidenum">
              <a:rPr lang="en-US" smtClean="0"/>
              <a:pPr fontAlgn="auto">
                <a:spcBef>
                  <a:spcPts val="0"/>
                </a:spcBef>
                <a:spcAft>
                  <a:spcPts val="0"/>
                </a:spcAft>
              </a:pPr>
              <a:t>‹#›</a:t>
            </a:fld>
            <a:endParaRPr lang="en-US"/>
          </a:p>
        </p:txBody>
      </p:sp>
      <p:pic>
        <p:nvPicPr>
          <p:cNvPr id="7" name="Picture 6" descr="New complete logo 090626.jpg">
            <a:extLst>
              <a:ext uri="{FF2B5EF4-FFF2-40B4-BE49-F238E27FC236}">
                <a16:creationId xmlns:a16="http://schemas.microsoft.com/office/drawing/2014/main" id="{6C91E852-B46B-44ED-85A4-63CB4CD52A99}"/>
              </a:ext>
            </a:extLst>
          </p:cNvPr>
          <p:cNvPicPr>
            <a:picLocks noChangeAspect="1"/>
          </p:cNvPicPr>
          <p:nvPr userDrawn="1"/>
        </p:nvPicPr>
        <p:blipFill>
          <a:blip r:embed="rId2" cstate="email">
            <a:clrChange>
              <a:clrFrom>
                <a:srgbClr val="FFFFFF"/>
              </a:clrFrom>
              <a:clrTo>
                <a:srgbClr val="FFFFFF">
                  <a:alpha val="0"/>
                </a:srgbClr>
              </a:clrTo>
            </a:clrChange>
            <a:extLst>
              <a:ext uri="{28A0092B-C50C-407E-A947-70E740481C1C}">
                <a14:useLocalDpi xmlns:a14="http://schemas.microsoft.com/office/drawing/2010/main"/>
              </a:ext>
            </a:extLst>
          </a:blip>
          <a:stretch>
            <a:fillRect/>
          </a:stretch>
        </p:blipFill>
        <p:spPr>
          <a:xfrm>
            <a:off x="5292437" y="216845"/>
            <a:ext cx="1368720" cy="383691"/>
          </a:xfrm>
          <a:prstGeom prst="rect">
            <a:avLst/>
          </a:prstGeom>
          <a:noFill/>
        </p:spPr>
      </p:pic>
    </p:spTree>
    <p:extLst>
      <p:ext uri="{BB962C8B-B14F-4D97-AF65-F5344CB8AC3E}">
        <p14:creationId xmlns:p14="http://schemas.microsoft.com/office/powerpoint/2010/main" val="27684735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pos="2160" userDrawn="1">
          <p15:clr>
            <a:srgbClr val="FBAE40"/>
          </p15:clr>
        </p15:guide>
        <p15:guide id="2" orient="horz" pos="2880"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467916" y="2279653"/>
            <a:ext cx="5915025" cy="3803649"/>
          </a:xfrm>
        </p:spPr>
        <p:txBody>
          <a:bodyPr anchor="b"/>
          <a:lstStyle>
            <a:lvl1pPr>
              <a:defRPr sz="4500"/>
            </a:lvl1pPr>
          </a:lstStyle>
          <a:p>
            <a:r>
              <a:rPr lang="en-US"/>
              <a:t>Click to edit Master title style</a:t>
            </a:r>
            <a:endParaRPr lang="en-US" dirty="0"/>
          </a:p>
        </p:txBody>
      </p:sp>
      <p:sp>
        <p:nvSpPr>
          <p:cNvPr id="3" name="Text Placeholder 2"/>
          <p:cNvSpPr>
            <a:spLocks noGrp="1"/>
          </p:cNvSpPr>
          <p:nvPr>
            <p:ph type="body" idx="1"/>
          </p:nvPr>
        </p:nvSpPr>
        <p:spPr>
          <a:xfrm>
            <a:off x="467916" y="6119286"/>
            <a:ext cx="5915025" cy="2000249"/>
          </a:xfrm>
        </p:spPr>
        <p:txBody>
          <a:bodyPr/>
          <a:lstStyle>
            <a:lvl1pPr marL="0" indent="0">
              <a:buNone/>
              <a:defRPr sz="1800">
                <a:solidFill>
                  <a:schemeClr val="tx1"/>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a:xfrm>
            <a:off x="471488" y="8475136"/>
            <a:ext cx="1543050" cy="486833"/>
          </a:xfrm>
          <a:prstGeom prst="rect">
            <a:avLst/>
          </a:prstGeom>
        </p:spPr>
        <p:txBody>
          <a:bodyPr/>
          <a:lstStyle/>
          <a:p>
            <a:fld id="{C764DE79-268F-4C1A-8933-263129D2AF90}" type="datetimeFigureOut">
              <a:rPr lang="en-US" dirty="0"/>
              <a:t>5/14/25</a:t>
            </a:fld>
            <a:endParaRPr lang="en-US" dirty="0"/>
          </a:p>
        </p:txBody>
      </p:sp>
      <p:sp>
        <p:nvSpPr>
          <p:cNvPr id="5" name="Footer Placeholder 4"/>
          <p:cNvSpPr>
            <a:spLocks noGrp="1"/>
          </p:cNvSpPr>
          <p:nvPr>
            <p:ph type="ftr" sz="quarter" idx="11"/>
          </p:nvPr>
        </p:nvSpPr>
        <p:spPr>
          <a:xfrm>
            <a:off x="2271713" y="8475136"/>
            <a:ext cx="2314575" cy="486833"/>
          </a:xfrm>
          <a:prstGeom prst="rect">
            <a:avLst/>
          </a:prstGeom>
        </p:spPr>
        <p:txBody>
          <a:bodyPr/>
          <a:lstStyle/>
          <a:p>
            <a:endParaRPr lang="en-US" dirty="0"/>
          </a:p>
        </p:txBody>
      </p:sp>
      <p:sp>
        <p:nvSpPr>
          <p:cNvPr id="6" name="Slide Number Placeholder 5"/>
          <p:cNvSpPr>
            <a:spLocks noGrp="1"/>
          </p:cNvSpPr>
          <p:nvPr>
            <p:ph type="sldNum" sz="quarter" idx="12"/>
          </p:nvPr>
        </p:nvSpPr>
        <p:spPr>
          <a:xfrm>
            <a:off x="4843463" y="8475136"/>
            <a:ext cx="1543050" cy="486833"/>
          </a:xfrm>
          <a:prstGeom prst="rect">
            <a:avLst/>
          </a:prstGeom>
        </p:spPr>
        <p:txBody>
          <a:bodyPr/>
          <a:lstStyle/>
          <a:p>
            <a:pPr fontAlgn="auto">
              <a:spcBef>
                <a:spcPts val="0"/>
              </a:spcBef>
              <a:spcAft>
                <a:spcPts val="0"/>
              </a:spcAft>
            </a:pPr>
            <a:fld id="{E32C5C0B-FD05-4281-8D6C-B64B3663741B}" type="slidenum">
              <a:rPr lang="en-US" smtClean="0"/>
              <a:pPr fontAlgn="auto">
                <a:spcBef>
                  <a:spcPts val="0"/>
                </a:spcBef>
                <a:spcAft>
                  <a:spcPts val="0"/>
                </a:spcAft>
              </a:pPr>
              <a:t>‹#›</a:t>
            </a:fld>
            <a:endParaRPr lang="en-US"/>
          </a:p>
        </p:txBody>
      </p:sp>
    </p:spTree>
    <p:extLst>
      <p:ext uri="{BB962C8B-B14F-4D97-AF65-F5344CB8AC3E}">
        <p14:creationId xmlns:p14="http://schemas.microsoft.com/office/powerpoint/2010/main" val="22820550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471488" y="2434167"/>
            <a:ext cx="2914650" cy="5801784"/>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3471863" y="2434167"/>
            <a:ext cx="2914650" cy="5801784"/>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a:xfrm>
            <a:off x="471488" y="8475136"/>
            <a:ext cx="1543050" cy="486833"/>
          </a:xfrm>
          <a:prstGeom prst="rect">
            <a:avLst/>
          </a:prstGeom>
        </p:spPr>
        <p:txBody>
          <a:bodyPr/>
          <a:lstStyle/>
          <a:p>
            <a:fld id="{C764DE79-268F-4C1A-8933-263129D2AF90}" type="datetimeFigureOut">
              <a:rPr lang="en-US" dirty="0"/>
              <a:t>5/14/25</a:t>
            </a:fld>
            <a:endParaRPr lang="en-US" dirty="0"/>
          </a:p>
        </p:txBody>
      </p:sp>
      <p:sp>
        <p:nvSpPr>
          <p:cNvPr id="6" name="Footer Placeholder 5"/>
          <p:cNvSpPr>
            <a:spLocks noGrp="1"/>
          </p:cNvSpPr>
          <p:nvPr>
            <p:ph type="ftr" sz="quarter" idx="11"/>
          </p:nvPr>
        </p:nvSpPr>
        <p:spPr>
          <a:xfrm>
            <a:off x="2271713" y="8475136"/>
            <a:ext cx="2314575" cy="486833"/>
          </a:xfrm>
          <a:prstGeom prst="rect">
            <a:avLst/>
          </a:prstGeom>
        </p:spPr>
        <p:txBody>
          <a:bodyPr/>
          <a:lstStyle/>
          <a:p>
            <a:endParaRPr lang="en-US" dirty="0"/>
          </a:p>
        </p:txBody>
      </p:sp>
      <p:sp>
        <p:nvSpPr>
          <p:cNvPr id="7" name="Slide Number Placeholder 6"/>
          <p:cNvSpPr>
            <a:spLocks noGrp="1"/>
          </p:cNvSpPr>
          <p:nvPr>
            <p:ph type="sldNum" sz="quarter" idx="12"/>
          </p:nvPr>
        </p:nvSpPr>
        <p:spPr>
          <a:xfrm>
            <a:off x="4843463" y="8475136"/>
            <a:ext cx="1543050" cy="486833"/>
          </a:xfrm>
          <a:prstGeom prst="rect">
            <a:avLst/>
          </a:prstGeom>
        </p:spPr>
        <p:txBody>
          <a:bodyPr/>
          <a:lstStyle/>
          <a:p>
            <a:pPr fontAlgn="auto">
              <a:spcBef>
                <a:spcPts val="0"/>
              </a:spcBef>
              <a:spcAft>
                <a:spcPts val="0"/>
              </a:spcAft>
            </a:pPr>
            <a:fld id="{E32C5C0B-FD05-4281-8D6C-B64B3663741B}" type="slidenum">
              <a:rPr lang="en-US" smtClean="0"/>
              <a:pPr fontAlgn="auto">
                <a:spcBef>
                  <a:spcPts val="0"/>
                </a:spcBef>
                <a:spcAft>
                  <a:spcPts val="0"/>
                </a:spcAft>
              </a:pPr>
              <a:t>‹#›</a:t>
            </a:fld>
            <a:endParaRPr lang="en-US"/>
          </a:p>
        </p:txBody>
      </p:sp>
    </p:spTree>
    <p:extLst>
      <p:ext uri="{BB962C8B-B14F-4D97-AF65-F5344CB8AC3E}">
        <p14:creationId xmlns:p14="http://schemas.microsoft.com/office/powerpoint/2010/main" val="42228579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72381" y="486836"/>
            <a:ext cx="5915025" cy="1767417"/>
          </a:xfrm>
        </p:spPr>
        <p:txBody>
          <a:bodyPr/>
          <a:lstStyle/>
          <a:p>
            <a:r>
              <a:rPr lang="en-US"/>
              <a:t>Click to edit Master title style</a:t>
            </a:r>
            <a:endParaRPr lang="en-US" dirty="0"/>
          </a:p>
        </p:txBody>
      </p:sp>
      <p:sp>
        <p:nvSpPr>
          <p:cNvPr id="3" name="Text Placeholder 2"/>
          <p:cNvSpPr>
            <a:spLocks noGrp="1"/>
          </p:cNvSpPr>
          <p:nvPr>
            <p:ph type="body" idx="1"/>
          </p:nvPr>
        </p:nvSpPr>
        <p:spPr>
          <a:xfrm>
            <a:off x="472381" y="2241551"/>
            <a:ext cx="2901255" cy="1098549"/>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Edit Master text styles</a:t>
            </a:r>
          </a:p>
        </p:txBody>
      </p:sp>
      <p:sp>
        <p:nvSpPr>
          <p:cNvPr id="4" name="Content Placeholder 3"/>
          <p:cNvSpPr>
            <a:spLocks noGrp="1"/>
          </p:cNvSpPr>
          <p:nvPr>
            <p:ph sz="half" idx="2"/>
          </p:nvPr>
        </p:nvSpPr>
        <p:spPr>
          <a:xfrm>
            <a:off x="472381" y="3340100"/>
            <a:ext cx="2901255" cy="4912784"/>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3471863" y="2241551"/>
            <a:ext cx="2915543" cy="1098549"/>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Edit Master text styles</a:t>
            </a:r>
          </a:p>
        </p:txBody>
      </p:sp>
      <p:sp>
        <p:nvSpPr>
          <p:cNvPr id="6" name="Content Placeholder 5"/>
          <p:cNvSpPr>
            <a:spLocks noGrp="1"/>
          </p:cNvSpPr>
          <p:nvPr>
            <p:ph sz="quarter" idx="4"/>
          </p:nvPr>
        </p:nvSpPr>
        <p:spPr>
          <a:xfrm>
            <a:off x="3471863" y="3340100"/>
            <a:ext cx="2915543" cy="4912784"/>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a:xfrm>
            <a:off x="471488" y="8475136"/>
            <a:ext cx="1543050" cy="486833"/>
          </a:xfrm>
          <a:prstGeom prst="rect">
            <a:avLst/>
          </a:prstGeom>
        </p:spPr>
        <p:txBody>
          <a:bodyPr/>
          <a:lstStyle/>
          <a:p>
            <a:fld id="{C764DE79-268F-4C1A-8933-263129D2AF90}" type="datetimeFigureOut">
              <a:rPr lang="en-US" dirty="0"/>
              <a:t>5/14/25</a:t>
            </a:fld>
            <a:endParaRPr lang="en-US" dirty="0"/>
          </a:p>
        </p:txBody>
      </p:sp>
      <p:sp>
        <p:nvSpPr>
          <p:cNvPr id="8" name="Footer Placeholder 7"/>
          <p:cNvSpPr>
            <a:spLocks noGrp="1"/>
          </p:cNvSpPr>
          <p:nvPr>
            <p:ph type="ftr" sz="quarter" idx="11"/>
          </p:nvPr>
        </p:nvSpPr>
        <p:spPr>
          <a:xfrm>
            <a:off x="2271713" y="8475136"/>
            <a:ext cx="2314575" cy="486833"/>
          </a:xfrm>
          <a:prstGeom prst="rect">
            <a:avLst/>
          </a:prstGeom>
        </p:spPr>
        <p:txBody>
          <a:bodyPr/>
          <a:lstStyle/>
          <a:p>
            <a:endParaRPr lang="en-US" dirty="0"/>
          </a:p>
        </p:txBody>
      </p:sp>
      <p:sp>
        <p:nvSpPr>
          <p:cNvPr id="9" name="Slide Number Placeholder 8"/>
          <p:cNvSpPr>
            <a:spLocks noGrp="1"/>
          </p:cNvSpPr>
          <p:nvPr>
            <p:ph type="sldNum" sz="quarter" idx="12"/>
          </p:nvPr>
        </p:nvSpPr>
        <p:spPr>
          <a:xfrm>
            <a:off x="4843463" y="8475136"/>
            <a:ext cx="1543050" cy="486833"/>
          </a:xfrm>
          <a:prstGeom prst="rect">
            <a:avLst/>
          </a:prstGeom>
        </p:spPr>
        <p:txBody>
          <a:bodyPr/>
          <a:lstStyle/>
          <a:p>
            <a:pPr fontAlgn="auto">
              <a:spcBef>
                <a:spcPts val="0"/>
              </a:spcBef>
              <a:spcAft>
                <a:spcPts val="0"/>
              </a:spcAft>
            </a:pPr>
            <a:fld id="{E32C5C0B-FD05-4281-8D6C-B64B3663741B}" type="slidenum">
              <a:rPr lang="en-US" smtClean="0"/>
              <a:pPr fontAlgn="auto">
                <a:spcBef>
                  <a:spcPts val="0"/>
                </a:spcBef>
                <a:spcAft>
                  <a:spcPts val="0"/>
                </a:spcAft>
              </a:pPr>
              <a:t>‹#›</a:t>
            </a:fld>
            <a:endParaRPr lang="en-US"/>
          </a:p>
        </p:txBody>
      </p:sp>
    </p:spTree>
    <p:extLst>
      <p:ext uri="{BB962C8B-B14F-4D97-AF65-F5344CB8AC3E}">
        <p14:creationId xmlns:p14="http://schemas.microsoft.com/office/powerpoint/2010/main" val="7357783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Tree>
    <p:extLst>
      <p:ext uri="{BB962C8B-B14F-4D97-AF65-F5344CB8AC3E}">
        <p14:creationId xmlns:p14="http://schemas.microsoft.com/office/powerpoint/2010/main" val="32557812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471488" y="8475136"/>
            <a:ext cx="1543050" cy="486833"/>
          </a:xfrm>
          <a:prstGeom prst="rect">
            <a:avLst/>
          </a:prstGeom>
        </p:spPr>
        <p:txBody>
          <a:bodyPr/>
          <a:lstStyle/>
          <a:p>
            <a:fld id="{C764DE79-268F-4C1A-8933-263129D2AF90}" type="datetimeFigureOut">
              <a:rPr lang="en-US" dirty="0"/>
              <a:t>5/14/25</a:t>
            </a:fld>
            <a:endParaRPr lang="en-US" dirty="0"/>
          </a:p>
        </p:txBody>
      </p:sp>
      <p:sp>
        <p:nvSpPr>
          <p:cNvPr id="3" name="Footer Placeholder 2"/>
          <p:cNvSpPr>
            <a:spLocks noGrp="1"/>
          </p:cNvSpPr>
          <p:nvPr>
            <p:ph type="ftr" sz="quarter" idx="11"/>
          </p:nvPr>
        </p:nvSpPr>
        <p:spPr>
          <a:xfrm>
            <a:off x="2271713" y="8475136"/>
            <a:ext cx="2314575" cy="486833"/>
          </a:xfrm>
          <a:prstGeom prst="rect">
            <a:avLst/>
          </a:prstGeom>
        </p:spPr>
        <p:txBody>
          <a:bodyPr/>
          <a:lstStyle/>
          <a:p>
            <a:endParaRPr lang="en-US" dirty="0"/>
          </a:p>
        </p:txBody>
      </p:sp>
      <p:sp>
        <p:nvSpPr>
          <p:cNvPr id="4" name="Slide Number Placeholder 3"/>
          <p:cNvSpPr>
            <a:spLocks noGrp="1"/>
          </p:cNvSpPr>
          <p:nvPr>
            <p:ph type="sldNum" sz="quarter" idx="12"/>
          </p:nvPr>
        </p:nvSpPr>
        <p:spPr>
          <a:xfrm>
            <a:off x="4843463" y="8475136"/>
            <a:ext cx="1543050" cy="486833"/>
          </a:xfrm>
          <a:prstGeom prst="rect">
            <a:avLst/>
          </a:prstGeom>
        </p:spPr>
        <p:txBody>
          <a:bodyPr/>
          <a:lstStyle/>
          <a:p>
            <a:pPr fontAlgn="auto">
              <a:spcBef>
                <a:spcPts val="0"/>
              </a:spcBef>
              <a:spcAft>
                <a:spcPts val="0"/>
              </a:spcAft>
            </a:pPr>
            <a:fld id="{E32C5C0B-FD05-4281-8D6C-B64B3663741B}" type="slidenum">
              <a:rPr lang="en-US" smtClean="0"/>
              <a:pPr fontAlgn="auto">
                <a:spcBef>
                  <a:spcPts val="0"/>
                </a:spcBef>
                <a:spcAft>
                  <a:spcPts val="0"/>
                </a:spcAft>
              </a:pPr>
              <a:t>‹#›</a:t>
            </a:fld>
            <a:endParaRPr lang="en-US"/>
          </a:p>
        </p:txBody>
      </p:sp>
    </p:spTree>
    <p:extLst>
      <p:ext uri="{BB962C8B-B14F-4D97-AF65-F5344CB8AC3E}">
        <p14:creationId xmlns:p14="http://schemas.microsoft.com/office/powerpoint/2010/main" val="23290901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72381" y="609600"/>
            <a:ext cx="2211884" cy="2133600"/>
          </a:xfrm>
        </p:spPr>
        <p:txBody>
          <a:bodyPr anchor="b"/>
          <a:lstStyle>
            <a:lvl1pPr>
              <a:defRPr sz="2400"/>
            </a:lvl1pPr>
          </a:lstStyle>
          <a:p>
            <a:r>
              <a:rPr lang="en-US"/>
              <a:t>Click to edit Master title style</a:t>
            </a:r>
            <a:endParaRPr lang="en-US" dirty="0"/>
          </a:p>
        </p:txBody>
      </p:sp>
      <p:sp>
        <p:nvSpPr>
          <p:cNvPr id="3" name="Content Placeholder 2"/>
          <p:cNvSpPr>
            <a:spLocks noGrp="1"/>
          </p:cNvSpPr>
          <p:nvPr>
            <p:ph idx="1"/>
          </p:nvPr>
        </p:nvSpPr>
        <p:spPr>
          <a:xfrm>
            <a:off x="2915543" y="1316569"/>
            <a:ext cx="3471863" cy="6498167"/>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472381" y="2743200"/>
            <a:ext cx="2211884" cy="5082117"/>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Edit Master text styles</a:t>
            </a:r>
          </a:p>
        </p:txBody>
      </p:sp>
      <p:sp>
        <p:nvSpPr>
          <p:cNvPr id="5" name="Date Placeholder 4"/>
          <p:cNvSpPr>
            <a:spLocks noGrp="1"/>
          </p:cNvSpPr>
          <p:nvPr>
            <p:ph type="dt" sz="half" idx="10"/>
          </p:nvPr>
        </p:nvSpPr>
        <p:spPr>
          <a:xfrm>
            <a:off x="471488" y="8475136"/>
            <a:ext cx="1543050" cy="486833"/>
          </a:xfrm>
          <a:prstGeom prst="rect">
            <a:avLst/>
          </a:prstGeom>
        </p:spPr>
        <p:txBody>
          <a:bodyPr/>
          <a:lstStyle/>
          <a:p>
            <a:fld id="{C764DE79-268F-4C1A-8933-263129D2AF90}" type="datetimeFigureOut">
              <a:rPr lang="en-US" dirty="0"/>
              <a:t>5/14/25</a:t>
            </a:fld>
            <a:endParaRPr lang="en-US" dirty="0"/>
          </a:p>
        </p:txBody>
      </p:sp>
      <p:sp>
        <p:nvSpPr>
          <p:cNvPr id="6" name="Footer Placeholder 5"/>
          <p:cNvSpPr>
            <a:spLocks noGrp="1"/>
          </p:cNvSpPr>
          <p:nvPr>
            <p:ph type="ftr" sz="quarter" idx="11"/>
          </p:nvPr>
        </p:nvSpPr>
        <p:spPr>
          <a:xfrm>
            <a:off x="2271713" y="8475136"/>
            <a:ext cx="2314575" cy="486833"/>
          </a:xfrm>
          <a:prstGeom prst="rect">
            <a:avLst/>
          </a:prstGeom>
        </p:spPr>
        <p:txBody>
          <a:bodyPr/>
          <a:lstStyle/>
          <a:p>
            <a:endParaRPr lang="en-US" dirty="0"/>
          </a:p>
        </p:txBody>
      </p:sp>
      <p:sp>
        <p:nvSpPr>
          <p:cNvPr id="7" name="Slide Number Placeholder 6"/>
          <p:cNvSpPr>
            <a:spLocks noGrp="1"/>
          </p:cNvSpPr>
          <p:nvPr>
            <p:ph type="sldNum" sz="quarter" idx="12"/>
          </p:nvPr>
        </p:nvSpPr>
        <p:spPr>
          <a:xfrm>
            <a:off x="4843463" y="8475136"/>
            <a:ext cx="1543050" cy="486833"/>
          </a:xfrm>
          <a:prstGeom prst="rect">
            <a:avLst/>
          </a:prstGeom>
        </p:spPr>
        <p:txBody>
          <a:bodyPr/>
          <a:lstStyle/>
          <a:p>
            <a:pPr fontAlgn="auto">
              <a:spcBef>
                <a:spcPts val="0"/>
              </a:spcBef>
              <a:spcAft>
                <a:spcPts val="0"/>
              </a:spcAft>
            </a:pPr>
            <a:fld id="{E32C5C0B-FD05-4281-8D6C-B64B3663741B}" type="slidenum">
              <a:rPr lang="en-US" smtClean="0"/>
              <a:pPr fontAlgn="auto">
                <a:spcBef>
                  <a:spcPts val="0"/>
                </a:spcBef>
                <a:spcAft>
                  <a:spcPts val="0"/>
                </a:spcAft>
              </a:pPr>
              <a:t>‹#›</a:t>
            </a:fld>
            <a:endParaRPr lang="en-US"/>
          </a:p>
        </p:txBody>
      </p:sp>
    </p:spTree>
    <p:extLst>
      <p:ext uri="{BB962C8B-B14F-4D97-AF65-F5344CB8AC3E}">
        <p14:creationId xmlns:p14="http://schemas.microsoft.com/office/powerpoint/2010/main" val="32711627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72381" y="609600"/>
            <a:ext cx="2211884" cy="2133600"/>
          </a:xfrm>
        </p:spPr>
        <p:txBody>
          <a:bodyPr anchor="b"/>
          <a:lstStyle>
            <a:lvl1pPr>
              <a:defRPr sz="2400"/>
            </a:lvl1pPr>
          </a:lstStyle>
          <a:p>
            <a:r>
              <a:rPr lang="en-US"/>
              <a:t>Click to edit Master title style</a:t>
            </a:r>
            <a:endParaRPr lang="en-US" dirty="0"/>
          </a:p>
        </p:txBody>
      </p:sp>
      <p:sp>
        <p:nvSpPr>
          <p:cNvPr id="3" name="Picture Placeholder 2"/>
          <p:cNvSpPr>
            <a:spLocks noGrp="1" noChangeAspect="1"/>
          </p:cNvSpPr>
          <p:nvPr>
            <p:ph type="pic" idx="1"/>
          </p:nvPr>
        </p:nvSpPr>
        <p:spPr>
          <a:xfrm>
            <a:off x="2915543" y="1316569"/>
            <a:ext cx="3471863" cy="6498167"/>
          </a:xfrm>
        </p:spPr>
        <p:txBody>
          <a:bodyPr anchor="t"/>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Click icon to add picture</a:t>
            </a:r>
            <a:endParaRPr lang="en-US" dirty="0"/>
          </a:p>
        </p:txBody>
      </p:sp>
      <p:sp>
        <p:nvSpPr>
          <p:cNvPr id="4" name="Text Placeholder 3"/>
          <p:cNvSpPr>
            <a:spLocks noGrp="1"/>
          </p:cNvSpPr>
          <p:nvPr>
            <p:ph type="body" sz="half" idx="2"/>
          </p:nvPr>
        </p:nvSpPr>
        <p:spPr>
          <a:xfrm>
            <a:off x="472381" y="2743200"/>
            <a:ext cx="2211884" cy="5082117"/>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Edit Master text styles</a:t>
            </a:r>
          </a:p>
        </p:txBody>
      </p:sp>
      <p:sp>
        <p:nvSpPr>
          <p:cNvPr id="5" name="Date Placeholder 4"/>
          <p:cNvSpPr>
            <a:spLocks noGrp="1"/>
          </p:cNvSpPr>
          <p:nvPr>
            <p:ph type="dt" sz="half" idx="10"/>
          </p:nvPr>
        </p:nvSpPr>
        <p:spPr>
          <a:xfrm>
            <a:off x="471488" y="8475136"/>
            <a:ext cx="1543050" cy="486833"/>
          </a:xfrm>
          <a:prstGeom prst="rect">
            <a:avLst/>
          </a:prstGeom>
        </p:spPr>
        <p:txBody>
          <a:bodyPr/>
          <a:lstStyle/>
          <a:p>
            <a:fld id="{C764DE79-268F-4C1A-8933-263129D2AF90}" type="datetimeFigureOut">
              <a:rPr lang="en-US" dirty="0"/>
              <a:t>5/14/25</a:t>
            </a:fld>
            <a:endParaRPr lang="en-US" dirty="0"/>
          </a:p>
        </p:txBody>
      </p:sp>
      <p:sp>
        <p:nvSpPr>
          <p:cNvPr id="6" name="Footer Placeholder 5"/>
          <p:cNvSpPr>
            <a:spLocks noGrp="1"/>
          </p:cNvSpPr>
          <p:nvPr>
            <p:ph type="ftr" sz="quarter" idx="11"/>
          </p:nvPr>
        </p:nvSpPr>
        <p:spPr>
          <a:xfrm>
            <a:off x="2271713" y="8475136"/>
            <a:ext cx="2314575" cy="486833"/>
          </a:xfrm>
          <a:prstGeom prst="rect">
            <a:avLst/>
          </a:prstGeom>
        </p:spPr>
        <p:txBody>
          <a:bodyPr/>
          <a:lstStyle/>
          <a:p>
            <a:endParaRPr lang="en-US" dirty="0"/>
          </a:p>
        </p:txBody>
      </p:sp>
      <p:sp>
        <p:nvSpPr>
          <p:cNvPr id="7" name="Slide Number Placeholder 6"/>
          <p:cNvSpPr>
            <a:spLocks noGrp="1"/>
          </p:cNvSpPr>
          <p:nvPr>
            <p:ph type="sldNum" sz="quarter" idx="12"/>
          </p:nvPr>
        </p:nvSpPr>
        <p:spPr>
          <a:xfrm>
            <a:off x="4843463" y="8475136"/>
            <a:ext cx="1543050" cy="486833"/>
          </a:xfrm>
          <a:prstGeom prst="rect">
            <a:avLst/>
          </a:prstGeom>
        </p:spPr>
        <p:txBody>
          <a:bodyPr/>
          <a:lstStyle/>
          <a:p>
            <a:pPr fontAlgn="auto">
              <a:spcBef>
                <a:spcPts val="0"/>
              </a:spcBef>
              <a:spcAft>
                <a:spcPts val="0"/>
              </a:spcAft>
            </a:pPr>
            <a:fld id="{E32C5C0B-FD05-4281-8D6C-B64B3663741B}" type="slidenum">
              <a:rPr lang="en-US" smtClean="0"/>
              <a:pPr fontAlgn="auto">
                <a:spcBef>
                  <a:spcPts val="0"/>
                </a:spcBef>
                <a:spcAft>
                  <a:spcPts val="0"/>
                </a:spcAft>
              </a:pPr>
              <a:t>‹#›</a:t>
            </a:fld>
            <a:endParaRPr lang="en-US"/>
          </a:p>
        </p:txBody>
      </p:sp>
    </p:spTree>
    <p:extLst>
      <p:ext uri="{BB962C8B-B14F-4D97-AF65-F5344CB8AC3E}">
        <p14:creationId xmlns:p14="http://schemas.microsoft.com/office/powerpoint/2010/main" val="10695207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71488" y="486836"/>
            <a:ext cx="5915025" cy="1767417"/>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471488" y="2434167"/>
            <a:ext cx="5915025" cy="5801784"/>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1356401623"/>
      </p:ext>
    </p:extLst>
  </p:cSld>
  <p:clrMap bg1="lt1" tx1="dk1" bg2="lt2" tx2="dk2" accent1="accent1" accent2="accent2" accent3="accent3" accent4="accent4" accent5="accent5" accent6="accent6" hlink="hlink" folHlink="folHlink"/>
  <p:sldLayoutIdLst>
    <p:sldLayoutId id="2147483703" r:id="rId1"/>
    <p:sldLayoutId id="2147483704" r:id="rId2"/>
    <p:sldLayoutId id="2147483705" r:id="rId3"/>
    <p:sldLayoutId id="2147483706" r:id="rId4"/>
    <p:sldLayoutId id="2147483707" r:id="rId5"/>
    <p:sldLayoutId id="2147483708" r:id="rId6"/>
    <p:sldLayoutId id="2147483709" r:id="rId7"/>
    <p:sldLayoutId id="2147483710" r:id="rId8"/>
    <p:sldLayoutId id="2147483711" r:id="rId9"/>
    <p:sldLayoutId id="2147483712" r:id="rId10"/>
    <p:sldLayoutId id="2147483713" r:id="rId11"/>
    <p:sldLayoutId id="2147483688" r:id="rId12"/>
    <p:sldLayoutId id="2147483690" r:id="rId13"/>
    <p:sldLayoutId id="2147483691" r:id="rId14"/>
    <p:sldLayoutId id="2147483694" r:id="rId15"/>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ftr="0" dt="0"/>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Layout" Target="../slideLayouts/slideLayout6.xml"/><Relationship Id="rId4" Type="http://schemas.openxmlformats.org/officeDocument/2006/relationships/image" Target="../media/image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4294967295"/>
          </p:nvPr>
        </p:nvSpPr>
        <p:spPr>
          <a:xfrm>
            <a:off x="4843463" y="8475136"/>
            <a:ext cx="1543050" cy="486833"/>
          </a:xfrm>
          <a:prstGeom prst="rect">
            <a:avLst/>
          </a:prstGeom>
        </p:spPr>
        <p:txBody>
          <a:bodyPr/>
          <a:lstStyle/>
          <a:p>
            <a:pPr defTabSz="685800" fontAlgn="auto">
              <a:spcBef>
                <a:spcPts val="0"/>
              </a:spcBef>
              <a:spcAft>
                <a:spcPts val="0"/>
              </a:spcAft>
              <a:defRPr/>
            </a:pPr>
            <a:fld id="{E32C5C0B-FD05-4281-8D6C-B64B3663741B}" type="slidenum">
              <a:rPr lang="en-US">
                <a:solidFill>
                  <a:srgbClr val="FFFFFF"/>
                </a:solidFill>
              </a:rPr>
              <a:pPr defTabSz="685800" fontAlgn="auto">
                <a:spcBef>
                  <a:spcPts val="0"/>
                </a:spcBef>
                <a:spcAft>
                  <a:spcPts val="0"/>
                </a:spcAft>
                <a:defRPr/>
              </a:pPr>
              <a:t>1</a:t>
            </a:fld>
            <a:endParaRPr lang="en-US" dirty="0">
              <a:solidFill>
                <a:srgbClr val="FFFFFF"/>
              </a:solidFill>
            </a:endParaRPr>
          </a:p>
        </p:txBody>
      </p:sp>
      <p:sp>
        <p:nvSpPr>
          <p:cNvPr id="5" name="Rectangle 4"/>
          <p:cNvSpPr/>
          <p:nvPr/>
        </p:nvSpPr>
        <p:spPr>
          <a:xfrm>
            <a:off x="2990416" y="3511083"/>
            <a:ext cx="2357438" cy="600075"/>
          </a:xfrm>
          <a:prstGeom prst="rect">
            <a:avLst/>
          </a:prstGeom>
          <a:solidFill>
            <a:sysClr val="window" lastClr="FFFFFF"/>
          </a:solidFill>
          <a:ln w="12700" cap="flat" cmpd="sng" algn="ctr">
            <a:noFill/>
            <a:prstDash val="solid"/>
            <a:miter lim="800000"/>
          </a:ln>
          <a:effectLst/>
        </p:spPr>
        <p:txBody>
          <a:bodyPr rtlCol="0" anchor="ctr"/>
          <a:lstStyle/>
          <a:p>
            <a:pPr defTabSz="685800" fontAlgn="auto">
              <a:spcBef>
                <a:spcPts val="0"/>
              </a:spcBef>
              <a:spcAft>
                <a:spcPts val="0"/>
              </a:spcAft>
              <a:defRPr/>
            </a:pPr>
            <a:endParaRPr lang="en-US" sz="1013" kern="0">
              <a:solidFill>
                <a:sysClr val="windowText" lastClr="000000"/>
              </a:solidFill>
              <a:latin typeface="Calibri" panose="020F0502020204030204"/>
            </a:endParaRPr>
          </a:p>
        </p:txBody>
      </p:sp>
      <p:graphicFrame>
        <p:nvGraphicFramePr>
          <p:cNvPr id="6" name="Table 5"/>
          <p:cNvGraphicFramePr>
            <a:graphicFrameLocks noGrp="1"/>
          </p:cNvGraphicFramePr>
          <p:nvPr>
            <p:extLst>
              <p:ext uri="{D42A27DB-BD31-4B8C-83A1-F6EECF244321}">
                <p14:modId xmlns:p14="http://schemas.microsoft.com/office/powerpoint/2010/main" val="215453688"/>
              </p:ext>
            </p:extLst>
          </p:nvPr>
        </p:nvGraphicFramePr>
        <p:xfrm>
          <a:off x="2657525" y="1974126"/>
          <a:ext cx="3556755" cy="1417325"/>
        </p:xfrm>
        <a:graphic>
          <a:graphicData uri="http://schemas.openxmlformats.org/drawingml/2006/table">
            <a:tbl>
              <a:tblPr firstRow="1" bandRow="1"/>
              <a:tblGrid>
                <a:gridCol w="1634960">
                  <a:extLst>
                    <a:ext uri="{9D8B030D-6E8A-4147-A177-3AD203B41FA5}">
                      <a16:colId xmlns:a16="http://schemas.microsoft.com/office/drawing/2014/main" val="20000"/>
                    </a:ext>
                  </a:extLst>
                </a:gridCol>
                <a:gridCol w="1921795">
                  <a:extLst>
                    <a:ext uri="{9D8B030D-6E8A-4147-A177-3AD203B41FA5}">
                      <a16:colId xmlns:a16="http://schemas.microsoft.com/office/drawing/2014/main" val="20001"/>
                    </a:ext>
                  </a:extLst>
                </a:gridCol>
              </a:tblGrid>
              <a:tr h="216599">
                <a:tc gridSpan="2">
                  <a:txBody>
                    <a:bodyPr/>
                    <a:lstStyle>
                      <a:lvl1pPr marL="0" algn="l" defTabSz="685800" rtl="0" eaLnBrk="1" latinLnBrk="0" hangingPunct="1">
                        <a:defRPr sz="1350" b="1" kern="1200">
                          <a:solidFill>
                            <a:schemeClr val="tx1"/>
                          </a:solidFill>
                          <a:latin typeface="Calibri" panose="020F0502020204030204"/>
                        </a:defRPr>
                      </a:lvl1pPr>
                      <a:lvl2pPr marL="342900" algn="l" defTabSz="685800" rtl="0" eaLnBrk="1" latinLnBrk="0" hangingPunct="1">
                        <a:defRPr sz="1350" b="1" kern="1200">
                          <a:solidFill>
                            <a:schemeClr val="tx1"/>
                          </a:solidFill>
                          <a:latin typeface="Calibri" panose="020F0502020204030204"/>
                        </a:defRPr>
                      </a:lvl2pPr>
                      <a:lvl3pPr marL="685800" algn="l" defTabSz="685800" rtl="0" eaLnBrk="1" latinLnBrk="0" hangingPunct="1">
                        <a:defRPr sz="1350" b="1" kern="1200">
                          <a:solidFill>
                            <a:schemeClr val="tx1"/>
                          </a:solidFill>
                          <a:latin typeface="Calibri" panose="020F0502020204030204"/>
                        </a:defRPr>
                      </a:lvl3pPr>
                      <a:lvl4pPr marL="1028700" algn="l" defTabSz="685800" rtl="0" eaLnBrk="1" latinLnBrk="0" hangingPunct="1">
                        <a:defRPr sz="1350" b="1" kern="1200">
                          <a:solidFill>
                            <a:schemeClr val="tx1"/>
                          </a:solidFill>
                          <a:latin typeface="Calibri" panose="020F0502020204030204"/>
                        </a:defRPr>
                      </a:lvl4pPr>
                      <a:lvl5pPr marL="1371600" algn="l" defTabSz="685800" rtl="0" eaLnBrk="1" latinLnBrk="0" hangingPunct="1">
                        <a:defRPr sz="1350" b="1" kern="1200">
                          <a:solidFill>
                            <a:schemeClr val="tx1"/>
                          </a:solidFill>
                          <a:latin typeface="Calibri" panose="020F0502020204030204"/>
                        </a:defRPr>
                      </a:lvl5pPr>
                      <a:lvl6pPr marL="1714500" algn="l" defTabSz="685800" rtl="0" eaLnBrk="1" latinLnBrk="0" hangingPunct="1">
                        <a:defRPr sz="1350" b="1" kern="1200">
                          <a:solidFill>
                            <a:schemeClr val="tx1"/>
                          </a:solidFill>
                          <a:latin typeface="Calibri" panose="020F0502020204030204"/>
                        </a:defRPr>
                      </a:lvl6pPr>
                      <a:lvl7pPr marL="2057400" algn="l" defTabSz="685800" rtl="0" eaLnBrk="1" latinLnBrk="0" hangingPunct="1">
                        <a:defRPr sz="1350" b="1" kern="1200">
                          <a:solidFill>
                            <a:schemeClr val="tx1"/>
                          </a:solidFill>
                          <a:latin typeface="Calibri" panose="020F0502020204030204"/>
                        </a:defRPr>
                      </a:lvl7pPr>
                      <a:lvl8pPr marL="2400300" algn="l" defTabSz="685800" rtl="0" eaLnBrk="1" latinLnBrk="0" hangingPunct="1">
                        <a:defRPr sz="1350" b="1" kern="1200">
                          <a:solidFill>
                            <a:schemeClr val="tx1"/>
                          </a:solidFill>
                          <a:latin typeface="Calibri" panose="020F0502020204030204"/>
                        </a:defRPr>
                      </a:lvl8pPr>
                      <a:lvl9pPr marL="2743200" algn="l" defTabSz="685800" rtl="0" eaLnBrk="1" latinLnBrk="0" hangingPunct="1">
                        <a:defRPr sz="1350" b="1" kern="1200">
                          <a:solidFill>
                            <a:schemeClr val="tx1"/>
                          </a:solidFill>
                          <a:latin typeface="Calibri" panose="020F0502020204030204"/>
                        </a:defRPr>
                      </a:lvl9pPr>
                    </a:lstStyle>
                    <a:p>
                      <a:pPr algn="l"/>
                      <a:r>
                        <a:rPr lang="en-US" sz="1400" b="0" dirty="0">
                          <a:solidFill>
                            <a:srgbClr val="203864"/>
                          </a:solidFill>
                          <a:latin typeface="Open Sans Light" panose="020B0306030504020204" pitchFamily="34" charset="0"/>
                          <a:ea typeface="Open Sans Light" panose="020B0306030504020204" pitchFamily="34" charset="0"/>
                          <a:cs typeface="Open Sans Light" panose="020B0306030504020204" pitchFamily="34" charset="0"/>
                        </a:rPr>
                        <a:t>INECC – National Institute of Ecology and Climate Change</a:t>
                      </a:r>
                    </a:p>
                  </a:txBody>
                  <a:tcPr marL="51435" marR="51435" marT="25718" marB="25718">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3175" cap="flat" cmpd="sng" algn="ctr">
                      <a:solidFill>
                        <a:sysClr val="window" lastClr="FFFFFF">
                          <a:lumMod val="75000"/>
                        </a:sysClr>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hMerge="1">
                  <a:txBody>
                    <a:bodyPr/>
                    <a:lstStyle/>
                    <a:p>
                      <a:endParaRPr lang="en-US" dirty="0"/>
                    </a:p>
                  </a:txBody>
                  <a:tcPr/>
                </a:tc>
                <a:extLst>
                  <a:ext uri="{0D108BD9-81ED-4DB2-BD59-A6C34878D82A}">
                    <a16:rowId xmlns:a16="http://schemas.microsoft.com/office/drawing/2014/main" val="10000"/>
                  </a:ext>
                </a:extLst>
              </a:tr>
              <a:tr h="169146">
                <a:tc>
                  <a:txBody>
                    <a:bodyPr/>
                    <a:lstStyle>
                      <a:lvl1pPr marL="0" algn="l" defTabSz="685800" rtl="0" eaLnBrk="1" latinLnBrk="0" hangingPunct="1">
                        <a:defRPr sz="1350" kern="1200">
                          <a:solidFill>
                            <a:schemeClr val="tx1"/>
                          </a:solidFill>
                          <a:latin typeface="Calibri" panose="020F0502020204030204"/>
                        </a:defRPr>
                      </a:lvl1pPr>
                      <a:lvl2pPr marL="342900" algn="l" defTabSz="685800" rtl="0" eaLnBrk="1" latinLnBrk="0" hangingPunct="1">
                        <a:defRPr sz="1350" kern="1200">
                          <a:solidFill>
                            <a:schemeClr val="tx1"/>
                          </a:solidFill>
                          <a:latin typeface="Calibri" panose="020F0502020204030204"/>
                        </a:defRPr>
                      </a:lvl2pPr>
                      <a:lvl3pPr marL="685800" algn="l" defTabSz="685800" rtl="0" eaLnBrk="1" latinLnBrk="0" hangingPunct="1">
                        <a:defRPr sz="1350" kern="1200">
                          <a:solidFill>
                            <a:schemeClr val="tx1"/>
                          </a:solidFill>
                          <a:latin typeface="Calibri" panose="020F0502020204030204"/>
                        </a:defRPr>
                      </a:lvl3pPr>
                      <a:lvl4pPr marL="1028700" algn="l" defTabSz="685800" rtl="0" eaLnBrk="1" latinLnBrk="0" hangingPunct="1">
                        <a:defRPr sz="1350" kern="1200">
                          <a:solidFill>
                            <a:schemeClr val="tx1"/>
                          </a:solidFill>
                          <a:latin typeface="Calibri" panose="020F0502020204030204"/>
                        </a:defRPr>
                      </a:lvl4pPr>
                      <a:lvl5pPr marL="1371600" algn="l" defTabSz="685800" rtl="0" eaLnBrk="1" latinLnBrk="0" hangingPunct="1">
                        <a:defRPr sz="1350" kern="1200">
                          <a:solidFill>
                            <a:schemeClr val="tx1"/>
                          </a:solidFill>
                          <a:latin typeface="Calibri" panose="020F0502020204030204"/>
                        </a:defRPr>
                      </a:lvl5pPr>
                      <a:lvl6pPr marL="1714500" algn="l" defTabSz="685800" rtl="0" eaLnBrk="1" latinLnBrk="0" hangingPunct="1">
                        <a:defRPr sz="1350" kern="1200">
                          <a:solidFill>
                            <a:schemeClr val="tx1"/>
                          </a:solidFill>
                          <a:latin typeface="Calibri" panose="020F0502020204030204"/>
                        </a:defRPr>
                      </a:lvl6pPr>
                      <a:lvl7pPr marL="2057400" algn="l" defTabSz="685800" rtl="0" eaLnBrk="1" latinLnBrk="0" hangingPunct="1">
                        <a:defRPr sz="1350" kern="1200">
                          <a:solidFill>
                            <a:schemeClr val="tx1"/>
                          </a:solidFill>
                          <a:latin typeface="Calibri" panose="020F0502020204030204"/>
                        </a:defRPr>
                      </a:lvl7pPr>
                      <a:lvl8pPr marL="2400300" algn="l" defTabSz="685800" rtl="0" eaLnBrk="1" latinLnBrk="0" hangingPunct="1">
                        <a:defRPr sz="1350" kern="1200">
                          <a:solidFill>
                            <a:schemeClr val="tx1"/>
                          </a:solidFill>
                          <a:latin typeface="Calibri" panose="020F0502020204030204"/>
                        </a:defRPr>
                      </a:lvl8pPr>
                      <a:lvl9pPr marL="2743200" algn="l" defTabSz="685800" rtl="0" eaLnBrk="1" latinLnBrk="0" hangingPunct="1">
                        <a:defRPr sz="1350" kern="1200">
                          <a:solidFill>
                            <a:schemeClr val="tx1"/>
                          </a:solidFill>
                          <a:latin typeface="Calibri" panose="020F0502020204030204"/>
                        </a:defRPr>
                      </a:lvl9pPr>
                    </a:lstStyle>
                    <a:p>
                      <a:r>
                        <a:rPr lang="en-US" sz="800" b="0" dirty="0">
                          <a:solidFill>
                            <a:schemeClr val="tx1">
                              <a:lumMod val="75000"/>
                              <a:lumOff val="25000"/>
                            </a:schemeClr>
                          </a:solidFill>
                          <a:latin typeface="Open Sans Light" panose="020B0306030504020204" pitchFamily="34" charset="0"/>
                          <a:ea typeface="Open Sans Light" panose="020B0306030504020204" pitchFamily="34" charset="0"/>
                          <a:cs typeface="Open Sans Light" panose="020B0306030504020204" pitchFamily="34" charset="0"/>
                        </a:rPr>
                        <a:t>Industry</a:t>
                      </a:r>
                    </a:p>
                  </a:txBody>
                  <a:tcPr marL="51435" marR="51435" marT="25718" marB="25718">
                    <a:lnL w="12700" cap="flat" cmpd="sng" algn="ctr">
                      <a:noFill/>
                      <a:prstDash val="solid"/>
                      <a:round/>
                      <a:headEnd type="none" w="med" len="med"/>
                      <a:tailEnd type="none" w="med" len="med"/>
                    </a:lnL>
                    <a:lnR w="12700" cap="flat" cmpd="sng" algn="ctr">
                      <a:noFill/>
                      <a:prstDash val="solid"/>
                      <a:round/>
                      <a:headEnd type="none" w="med" len="med"/>
                      <a:tailEnd type="none" w="med" len="med"/>
                    </a:lnR>
                    <a:lnT w="3175" cap="flat" cmpd="sng" algn="ctr">
                      <a:solidFill>
                        <a:sysClr val="window" lastClr="FFFFFF">
                          <a:lumMod val="75000"/>
                        </a:sysClr>
                      </a:solidFill>
                      <a:prstDash val="solid"/>
                      <a:round/>
                      <a:headEnd type="none" w="med" len="med"/>
                      <a:tailEnd type="none" w="med" len="med"/>
                    </a:lnT>
                    <a:lnB w="3175" cap="flat" cmpd="sng" algn="ctr">
                      <a:solidFill>
                        <a:sysClr val="window" lastClr="FFFFFF">
                          <a:lumMod val="75000"/>
                        </a:sysClr>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lvl1pPr marL="0" algn="l" defTabSz="685800" rtl="0" eaLnBrk="1" latinLnBrk="0" hangingPunct="1">
                        <a:defRPr sz="1350" kern="1200">
                          <a:solidFill>
                            <a:schemeClr val="tx1"/>
                          </a:solidFill>
                          <a:latin typeface="Calibri" panose="020F0502020204030204"/>
                        </a:defRPr>
                      </a:lvl1pPr>
                      <a:lvl2pPr marL="342900" algn="l" defTabSz="685800" rtl="0" eaLnBrk="1" latinLnBrk="0" hangingPunct="1">
                        <a:defRPr sz="1350" kern="1200">
                          <a:solidFill>
                            <a:schemeClr val="tx1"/>
                          </a:solidFill>
                          <a:latin typeface="Calibri" panose="020F0502020204030204"/>
                        </a:defRPr>
                      </a:lvl2pPr>
                      <a:lvl3pPr marL="685800" algn="l" defTabSz="685800" rtl="0" eaLnBrk="1" latinLnBrk="0" hangingPunct="1">
                        <a:defRPr sz="1350" kern="1200">
                          <a:solidFill>
                            <a:schemeClr val="tx1"/>
                          </a:solidFill>
                          <a:latin typeface="Calibri" panose="020F0502020204030204"/>
                        </a:defRPr>
                      </a:lvl3pPr>
                      <a:lvl4pPr marL="1028700" algn="l" defTabSz="685800" rtl="0" eaLnBrk="1" latinLnBrk="0" hangingPunct="1">
                        <a:defRPr sz="1350" kern="1200">
                          <a:solidFill>
                            <a:schemeClr val="tx1"/>
                          </a:solidFill>
                          <a:latin typeface="Calibri" panose="020F0502020204030204"/>
                        </a:defRPr>
                      </a:lvl4pPr>
                      <a:lvl5pPr marL="1371600" algn="l" defTabSz="685800" rtl="0" eaLnBrk="1" latinLnBrk="0" hangingPunct="1">
                        <a:defRPr sz="1350" kern="1200">
                          <a:solidFill>
                            <a:schemeClr val="tx1"/>
                          </a:solidFill>
                          <a:latin typeface="Calibri" panose="020F0502020204030204"/>
                        </a:defRPr>
                      </a:lvl5pPr>
                      <a:lvl6pPr marL="1714500" algn="l" defTabSz="685800" rtl="0" eaLnBrk="1" latinLnBrk="0" hangingPunct="1">
                        <a:defRPr sz="1350" kern="1200">
                          <a:solidFill>
                            <a:schemeClr val="tx1"/>
                          </a:solidFill>
                          <a:latin typeface="Calibri" panose="020F0502020204030204"/>
                        </a:defRPr>
                      </a:lvl6pPr>
                      <a:lvl7pPr marL="2057400" algn="l" defTabSz="685800" rtl="0" eaLnBrk="1" latinLnBrk="0" hangingPunct="1">
                        <a:defRPr sz="1350" kern="1200">
                          <a:solidFill>
                            <a:schemeClr val="tx1"/>
                          </a:solidFill>
                          <a:latin typeface="Calibri" panose="020F0502020204030204"/>
                        </a:defRPr>
                      </a:lvl7pPr>
                      <a:lvl8pPr marL="2400300" algn="l" defTabSz="685800" rtl="0" eaLnBrk="1" latinLnBrk="0" hangingPunct="1">
                        <a:defRPr sz="1350" kern="1200">
                          <a:solidFill>
                            <a:schemeClr val="tx1"/>
                          </a:solidFill>
                          <a:latin typeface="Calibri" panose="020F0502020204030204"/>
                        </a:defRPr>
                      </a:lvl8pPr>
                      <a:lvl9pPr marL="2743200" algn="l" defTabSz="685800" rtl="0" eaLnBrk="1" latinLnBrk="0" hangingPunct="1">
                        <a:defRPr sz="1350" kern="1200">
                          <a:solidFill>
                            <a:schemeClr val="tx1"/>
                          </a:solidFill>
                          <a:latin typeface="Calibri" panose="020F0502020204030204"/>
                        </a:defRPr>
                      </a:lvl9pPr>
                    </a:lstStyle>
                    <a:p>
                      <a:r>
                        <a:rPr lang="en-US" sz="800" b="0" dirty="0">
                          <a:solidFill>
                            <a:schemeClr val="tx1">
                              <a:lumMod val="75000"/>
                              <a:lumOff val="25000"/>
                            </a:schemeClr>
                          </a:solidFill>
                          <a:latin typeface="Open Sans Light" panose="020B0306030504020204" pitchFamily="34" charset="0"/>
                          <a:ea typeface="Open Sans Light" panose="020B0306030504020204" pitchFamily="34" charset="0"/>
                          <a:cs typeface="Open Sans Light" panose="020B0306030504020204" pitchFamily="34" charset="0"/>
                        </a:rPr>
                        <a:t>Government entity</a:t>
                      </a:r>
                      <a:r>
                        <a:rPr lang="en-US" sz="800" b="0" baseline="0" dirty="0">
                          <a:solidFill>
                            <a:schemeClr val="tx1">
                              <a:lumMod val="75000"/>
                              <a:lumOff val="25000"/>
                            </a:schemeClr>
                          </a:solidFill>
                          <a:latin typeface="Open Sans Light" panose="020B0306030504020204" pitchFamily="34" charset="0"/>
                          <a:ea typeface="Open Sans Light" panose="020B0306030504020204" pitchFamily="34" charset="0"/>
                          <a:cs typeface="Open Sans Light" panose="020B0306030504020204" pitchFamily="34" charset="0"/>
                        </a:rPr>
                        <a:t> – Climate Change</a:t>
                      </a:r>
                      <a:endParaRPr lang="en-US" sz="800" b="0" dirty="0">
                        <a:solidFill>
                          <a:schemeClr val="tx1">
                            <a:lumMod val="75000"/>
                            <a:lumOff val="25000"/>
                          </a:schemeClr>
                        </a:solidFill>
                        <a:latin typeface="Open Sans Light" panose="020B0306030504020204" pitchFamily="34" charset="0"/>
                        <a:ea typeface="Open Sans Light" panose="020B0306030504020204" pitchFamily="34" charset="0"/>
                        <a:cs typeface="Open Sans Light" panose="020B0306030504020204" pitchFamily="34" charset="0"/>
                      </a:endParaRPr>
                    </a:p>
                  </a:txBody>
                  <a:tcPr marL="51435" marR="51435" marT="25718" marB="25718">
                    <a:lnL w="12700" cap="flat" cmpd="sng" algn="ctr">
                      <a:noFill/>
                      <a:prstDash val="solid"/>
                      <a:round/>
                      <a:headEnd type="none" w="med" len="med"/>
                      <a:tailEnd type="none" w="med" len="med"/>
                    </a:lnL>
                    <a:lnR w="12700" cap="flat" cmpd="sng" algn="ctr">
                      <a:noFill/>
                      <a:prstDash val="solid"/>
                      <a:round/>
                      <a:headEnd type="none" w="med" len="med"/>
                      <a:tailEnd type="none" w="med" len="med"/>
                    </a:lnR>
                    <a:lnT w="3175" cap="flat" cmpd="sng" algn="ctr">
                      <a:solidFill>
                        <a:sysClr val="window" lastClr="FFFFFF">
                          <a:lumMod val="75000"/>
                        </a:sysClr>
                      </a:solidFill>
                      <a:prstDash val="solid"/>
                      <a:round/>
                      <a:headEnd type="none" w="med" len="med"/>
                      <a:tailEnd type="none" w="med" len="med"/>
                    </a:lnT>
                    <a:lnB w="3175" cap="flat" cmpd="sng" algn="ctr">
                      <a:solidFill>
                        <a:sysClr val="window" lastClr="FFFFFF">
                          <a:lumMod val="75000"/>
                        </a:sysClr>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extLst>
                  <a:ext uri="{0D108BD9-81ED-4DB2-BD59-A6C34878D82A}">
                    <a16:rowId xmlns:a16="http://schemas.microsoft.com/office/drawing/2014/main" val="10001"/>
                  </a:ext>
                </a:extLst>
              </a:tr>
              <a:tr h="169146">
                <a:tc>
                  <a:txBody>
                    <a:bodyPr/>
                    <a:lstStyle>
                      <a:lvl1pPr marL="0" algn="l" defTabSz="685800" rtl="0" eaLnBrk="1" latinLnBrk="0" hangingPunct="1">
                        <a:defRPr sz="1350" kern="1200">
                          <a:solidFill>
                            <a:schemeClr val="tx1"/>
                          </a:solidFill>
                          <a:latin typeface="Calibri" panose="020F0502020204030204"/>
                        </a:defRPr>
                      </a:lvl1pPr>
                      <a:lvl2pPr marL="342900" algn="l" defTabSz="685800" rtl="0" eaLnBrk="1" latinLnBrk="0" hangingPunct="1">
                        <a:defRPr sz="1350" kern="1200">
                          <a:solidFill>
                            <a:schemeClr val="tx1"/>
                          </a:solidFill>
                          <a:latin typeface="Calibri" panose="020F0502020204030204"/>
                        </a:defRPr>
                      </a:lvl2pPr>
                      <a:lvl3pPr marL="685800" algn="l" defTabSz="685800" rtl="0" eaLnBrk="1" latinLnBrk="0" hangingPunct="1">
                        <a:defRPr sz="1350" kern="1200">
                          <a:solidFill>
                            <a:schemeClr val="tx1"/>
                          </a:solidFill>
                          <a:latin typeface="Calibri" panose="020F0502020204030204"/>
                        </a:defRPr>
                      </a:lvl3pPr>
                      <a:lvl4pPr marL="1028700" algn="l" defTabSz="685800" rtl="0" eaLnBrk="1" latinLnBrk="0" hangingPunct="1">
                        <a:defRPr sz="1350" kern="1200">
                          <a:solidFill>
                            <a:schemeClr val="tx1"/>
                          </a:solidFill>
                          <a:latin typeface="Calibri" panose="020F0502020204030204"/>
                        </a:defRPr>
                      </a:lvl4pPr>
                      <a:lvl5pPr marL="1371600" algn="l" defTabSz="685800" rtl="0" eaLnBrk="1" latinLnBrk="0" hangingPunct="1">
                        <a:defRPr sz="1350" kern="1200">
                          <a:solidFill>
                            <a:schemeClr val="tx1"/>
                          </a:solidFill>
                          <a:latin typeface="Calibri" panose="020F0502020204030204"/>
                        </a:defRPr>
                      </a:lvl5pPr>
                      <a:lvl6pPr marL="1714500" algn="l" defTabSz="685800" rtl="0" eaLnBrk="1" latinLnBrk="0" hangingPunct="1">
                        <a:defRPr sz="1350" kern="1200">
                          <a:solidFill>
                            <a:schemeClr val="tx1"/>
                          </a:solidFill>
                          <a:latin typeface="Calibri" panose="020F0502020204030204"/>
                        </a:defRPr>
                      </a:lvl6pPr>
                      <a:lvl7pPr marL="2057400" algn="l" defTabSz="685800" rtl="0" eaLnBrk="1" latinLnBrk="0" hangingPunct="1">
                        <a:defRPr sz="1350" kern="1200">
                          <a:solidFill>
                            <a:schemeClr val="tx1"/>
                          </a:solidFill>
                          <a:latin typeface="Calibri" panose="020F0502020204030204"/>
                        </a:defRPr>
                      </a:lvl7pPr>
                      <a:lvl8pPr marL="2400300" algn="l" defTabSz="685800" rtl="0" eaLnBrk="1" latinLnBrk="0" hangingPunct="1">
                        <a:defRPr sz="1350" kern="1200">
                          <a:solidFill>
                            <a:schemeClr val="tx1"/>
                          </a:solidFill>
                          <a:latin typeface="Calibri" panose="020F0502020204030204"/>
                        </a:defRPr>
                      </a:lvl8pPr>
                      <a:lvl9pPr marL="2743200" algn="l" defTabSz="685800" rtl="0" eaLnBrk="1" latinLnBrk="0" hangingPunct="1">
                        <a:defRPr sz="1350" kern="1200">
                          <a:solidFill>
                            <a:schemeClr val="tx1"/>
                          </a:solidFill>
                          <a:latin typeface="Calibri" panose="020F0502020204030204"/>
                        </a:defRPr>
                      </a:lvl9pPr>
                    </a:lstStyle>
                    <a:p>
                      <a:r>
                        <a:rPr lang="en-US" sz="800" b="0" dirty="0">
                          <a:solidFill>
                            <a:schemeClr val="tx1">
                              <a:lumMod val="75000"/>
                              <a:lumOff val="25000"/>
                            </a:schemeClr>
                          </a:solidFill>
                          <a:latin typeface="Open Sans Light" panose="020B0306030504020204" pitchFamily="34" charset="0"/>
                          <a:ea typeface="Open Sans Light" panose="020B0306030504020204" pitchFamily="34" charset="0"/>
                          <a:cs typeface="Open Sans Light" panose="020B0306030504020204" pitchFamily="34" charset="0"/>
                        </a:rPr>
                        <a:t>Revenues</a:t>
                      </a:r>
                    </a:p>
                  </a:txBody>
                  <a:tcPr marL="51435" marR="51435" marT="25718" marB="25718">
                    <a:lnL w="12700" cap="flat" cmpd="sng" algn="ctr">
                      <a:noFill/>
                      <a:prstDash val="solid"/>
                      <a:round/>
                      <a:headEnd type="none" w="med" len="med"/>
                      <a:tailEnd type="none" w="med" len="med"/>
                    </a:lnL>
                    <a:lnR w="12700" cap="flat" cmpd="sng" algn="ctr">
                      <a:noFill/>
                      <a:prstDash val="solid"/>
                      <a:round/>
                      <a:headEnd type="none" w="med" len="med"/>
                      <a:tailEnd type="none" w="med" len="med"/>
                    </a:lnR>
                    <a:lnT w="3175" cap="flat" cmpd="sng" algn="ctr">
                      <a:solidFill>
                        <a:sysClr val="window" lastClr="FFFFFF">
                          <a:lumMod val="75000"/>
                        </a:sysClr>
                      </a:solidFill>
                      <a:prstDash val="solid"/>
                      <a:round/>
                      <a:headEnd type="none" w="med" len="med"/>
                      <a:tailEnd type="none" w="med" len="med"/>
                    </a:lnT>
                    <a:lnB w="3175" cap="flat" cmpd="sng" algn="ctr">
                      <a:solidFill>
                        <a:sysClr val="window" lastClr="FFFFFF">
                          <a:lumMod val="75000"/>
                        </a:sysClr>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lvl1pPr marL="0" algn="l" defTabSz="685800" rtl="0" eaLnBrk="1" latinLnBrk="0" hangingPunct="1">
                        <a:defRPr sz="1350" kern="1200">
                          <a:solidFill>
                            <a:schemeClr val="tx1"/>
                          </a:solidFill>
                          <a:latin typeface="Calibri" panose="020F0502020204030204"/>
                        </a:defRPr>
                      </a:lvl1pPr>
                      <a:lvl2pPr marL="342900" algn="l" defTabSz="685800" rtl="0" eaLnBrk="1" latinLnBrk="0" hangingPunct="1">
                        <a:defRPr sz="1350" kern="1200">
                          <a:solidFill>
                            <a:schemeClr val="tx1"/>
                          </a:solidFill>
                          <a:latin typeface="Calibri" panose="020F0502020204030204"/>
                        </a:defRPr>
                      </a:lvl2pPr>
                      <a:lvl3pPr marL="685800" algn="l" defTabSz="685800" rtl="0" eaLnBrk="1" latinLnBrk="0" hangingPunct="1">
                        <a:defRPr sz="1350" kern="1200">
                          <a:solidFill>
                            <a:schemeClr val="tx1"/>
                          </a:solidFill>
                          <a:latin typeface="Calibri" panose="020F0502020204030204"/>
                        </a:defRPr>
                      </a:lvl3pPr>
                      <a:lvl4pPr marL="1028700" algn="l" defTabSz="685800" rtl="0" eaLnBrk="1" latinLnBrk="0" hangingPunct="1">
                        <a:defRPr sz="1350" kern="1200">
                          <a:solidFill>
                            <a:schemeClr val="tx1"/>
                          </a:solidFill>
                          <a:latin typeface="Calibri" panose="020F0502020204030204"/>
                        </a:defRPr>
                      </a:lvl4pPr>
                      <a:lvl5pPr marL="1371600" algn="l" defTabSz="685800" rtl="0" eaLnBrk="1" latinLnBrk="0" hangingPunct="1">
                        <a:defRPr sz="1350" kern="1200">
                          <a:solidFill>
                            <a:schemeClr val="tx1"/>
                          </a:solidFill>
                          <a:latin typeface="Calibri" panose="020F0502020204030204"/>
                        </a:defRPr>
                      </a:lvl5pPr>
                      <a:lvl6pPr marL="1714500" algn="l" defTabSz="685800" rtl="0" eaLnBrk="1" latinLnBrk="0" hangingPunct="1">
                        <a:defRPr sz="1350" kern="1200">
                          <a:solidFill>
                            <a:schemeClr val="tx1"/>
                          </a:solidFill>
                          <a:latin typeface="Calibri" panose="020F0502020204030204"/>
                        </a:defRPr>
                      </a:lvl6pPr>
                      <a:lvl7pPr marL="2057400" algn="l" defTabSz="685800" rtl="0" eaLnBrk="1" latinLnBrk="0" hangingPunct="1">
                        <a:defRPr sz="1350" kern="1200">
                          <a:solidFill>
                            <a:schemeClr val="tx1"/>
                          </a:solidFill>
                          <a:latin typeface="Calibri" panose="020F0502020204030204"/>
                        </a:defRPr>
                      </a:lvl7pPr>
                      <a:lvl8pPr marL="2400300" algn="l" defTabSz="685800" rtl="0" eaLnBrk="1" latinLnBrk="0" hangingPunct="1">
                        <a:defRPr sz="1350" kern="1200">
                          <a:solidFill>
                            <a:schemeClr val="tx1"/>
                          </a:solidFill>
                          <a:latin typeface="Calibri" panose="020F0502020204030204"/>
                        </a:defRPr>
                      </a:lvl8pPr>
                      <a:lvl9pPr marL="2743200" algn="l" defTabSz="685800" rtl="0" eaLnBrk="1" latinLnBrk="0" hangingPunct="1">
                        <a:defRPr sz="1350" kern="1200">
                          <a:solidFill>
                            <a:schemeClr val="tx1"/>
                          </a:solidFill>
                          <a:latin typeface="Calibri" panose="020F0502020204030204"/>
                        </a:defRPr>
                      </a:lvl9pPr>
                    </a:lstStyle>
                    <a:p>
                      <a:r>
                        <a:rPr lang="en-US" sz="800" b="0" dirty="0">
                          <a:solidFill>
                            <a:schemeClr val="tx1">
                              <a:lumMod val="75000"/>
                              <a:lumOff val="25000"/>
                            </a:schemeClr>
                          </a:solidFill>
                          <a:latin typeface="Open Sans Light" panose="020B0306030504020204" pitchFamily="34" charset="0"/>
                          <a:ea typeface="Open Sans Light" panose="020B0306030504020204" pitchFamily="34" charset="0"/>
                          <a:cs typeface="Open Sans Light" panose="020B0306030504020204" pitchFamily="34" charset="0"/>
                        </a:rPr>
                        <a:t>$3 to S300 billion</a:t>
                      </a:r>
                    </a:p>
                  </a:txBody>
                  <a:tcPr marL="51435" marR="51435" marT="25718" marB="25718">
                    <a:lnL w="12700" cap="flat" cmpd="sng" algn="ctr">
                      <a:noFill/>
                      <a:prstDash val="solid"/>
                      <a:round/>
                      <a:headEnd type="none" w="med" len="med"/>
                      <a:tailEnd type="none" w="med" len="med"/>
                    </a:lnL>
                    <a:lnR w="12700" cap="flat" cmpd="sng" algn="ctr">
                      <a:noFill/>
                      <a:prstDash val="solid"/>
                      <a:round/>
                      <a:headEnd type="none" w="med" len="med"/>
                      <a:tailEnd type="none" w="med" len="med"/>
                    </a:lnR>
                    <a:lnT w="3175" cap="flat" cmpd="sng" algn="ctr">
                      <a:solidFill>
                        <a:sysClr val="window" lastClr="FFFFFF">
                          <a:lumMod val="75000"/>
                        </a:sysClr>
                      </a:solidFill>
                      <a:prstDash val="solid"/>
                      <a:round/>
                      <a:headEnd type="none" w="med" len="med"/>
                      <a:tailEnd type="none" w="med" len="med"/>
                    </a:lnT>
                    <a:lnB w="3175" cap="flat" cmpd="sng" algn="ctr">
                      <a:solidFill>
                        <a:sysClr val="window" lastClr="FFFFFF">
                          <a:lumMod val="75000"/>
                        </a:sysClr>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extLst>
                  <a:ext uri="{0D108BD9-81ED-4DB2-BD59-A6C34878D82A}">
                    <a16:rowId xmlns:a16="http://schemas.microsoft.com/office/drawing/2014/main" val="10002"/>
                  </a:ext>
                </a:extLst>
              </a:tr>
              <a:tr h="169146">
                <a:tc>
                  <a:txBody>
                    <a:bodyPr/>
                    <a:lstStyle>
                      <a:lvl1pPr marL="0" algn="l" defTabSz="685800" rtl="0" eaLnBrk="1" latinLnBrk="0" hangingPunct="1">
                        <a:defRPr sz="1350" kern="1200">
                          <a:solidFill>
                            <a:schemeClr val="tx1"/>
                          </a:solidFill>
                          <a:latin typeface="Calibri" panose="020F0502020204030204"/>
                        </a:defRPr>
                      </a:lvl1pPr>
                      <a:lvl2pPr marL="342900" algn="l" defTabSz="685800" rtl="0" eaLnBrk="1" latinLnBrk="0" hangingPunct="1">
                        <a:defRPr sz="1350" kern="1200">
                          <a:solidFill>
                            <a:schemeClr val="tx1"/>
                          </a:solidFill>
                          <a:latin typeface="Calibri" panose="020F0502020204030204"/>
                        </a:defRPr>
                      </a:lvl2pPr>
                      <a:lvl3pPr marL="685800" algn="l" defTabSz="685800" rtl="0" eaLnBrk="1" latinLnBrk="0" hangingPunct="1">
                        <a:defRPr sz="1350" kern="1200">
                          <a:solidFill>
                            <a:schemeClr val="tx1"/>
                          </a:solidFill>
                          <a:latin typeface="Calibri" panose="020F0502020204030204"/>
                        </a:defRPr>
                      </a:lvl3pPr>
                      <a:lvl4pPr marL="1028700" algn="l" defTabSz="685800" rtl="0" eaLnBrk="1" latinLnBrk="0" hangingPunct="1">
                        <a:defRPr sz="1350" kern="1200">
                          <a:solidFill>
                            <a:schemeClr val="tx1"/>
                          </a:solidFill>
                          <a:latin typeface="Calibri" panose="020F0502020204030204"/>
                        </a:defRPr>
                      </a:lvl4pPr>
                      <a:lvl5pPr marL="1371600" algn="l" defTabSz="685800" rtl="0" eaLnBrk="1" latinLnBrk="0" hangingPunct="1">
                        <a:defRPr sz="1350" kern="1200">
                          <a:solidFill>
                            <a:schemeClr val="tx1"/>
                          </a:solidFill>
                          <a:latin typeface="Calibri" panose="020F0502020204030204"/>
                        </a:defRPr>
                      </a:lvl5pPr>
                      <a:lvl6pPr marL="1714500" algn="l" defTabSz="685800" rtl="0" eaLnBrk="1" latinLnBrk="0" hangingPunct="1">
                        <a:defRPr sz="1350" kern="1200">
                          <a:solidFill>
                            <a:schemeClr val="tx1"/>
                          </a:solidFill>
                          <a:latin typeface="Calibri" panose="020F0502020204030204"/>
                        </a:defRPr>
                      </a:lvl6pPr>
                      <a:lvl7pPr marL="2057400" algn="l" defTabSz="685800" rtl="0" eaLnBrk="1" latinLnBrk="0" hangingPunct="1">
                        <a:defRPr sz="1350" kern="1200">
                          <a:solidFill>
                            <a:schemeClr val="tx1"/>
                          </a:solidFill>
                          <a:latin typeface="Calibri" panose="020F0502020204030204"/>
                        </a:defRPr>
                      </a:lvl7pPr>
                      <a:lvl8pPr marL="2400300" algn="l" defTabSz="685800" rtl="0" eaLnBrk="1" latinLnBrk="0" hangingPunct="1">
                        <a:defRPr sz="1350" kern="1200">
                          <a:solidFill>
                            <a:schemeClr val="tx1"/>
                          </a:solidFill>
                          <a:latin typeface="Calibri" panose="020F0502020204030204"/>
                        </a:defRPr>
                      </a:lvl8pPr>
                      <a:lvl9pPr marL="2743200" algn="l" defTabSz="685800" rtl="0" eaLnBrk="1" latinLnBrk="0" hangingPunct="1">
                        <a:defRPr sz="1350" kern="1200">
                          <a:solidFill>
                            <a:schemeClr val="tx1"/>
                          </a:solidFill>
                          <a:latin typeface="Calibri" panose="020F0502020204030204"/>
                        </a:defRPr>
                      </a:lvl9pPr>
                    </a:lstStyle>
                    <a:p>
                      <a:r>
                        <a:rPr lang="en-US" sz="800" b="0" dirty="0">
                          <a:solidFill>
                            <a:schemeClr val="tx1">
                              <a:lumMod val="75000"/>
                              <a:lumOff val="25000"/>
                            </a:schemeClr>
                          </a:solidFill>
                          <a:latin typeface="Open Sans Light" panose="020B0306030504020204" pitchFamily="34" charset="0"/>
                          <a:ea typeface="Open Sans Light" panose="020B0306030504020204" pitchFamily="34" charset="0"/>
                          <a:cs typeface="Open Sans Light" panose="020B0306030504020204" pitchFamily="34" charset="0"/>
                        </a:rPr>
                        <a:t>Employees</a:t>
                      </a:r>
                    </a:p>
                  </a:txBody>
                  <a:tcPr marL="51435" marR="51435" marT="25718" marB="25718">
                    <a:lnL w="12700" cap="flat" cmpd="sng" algn="ctr">
                      <a:noFill/>
                      <a:prstDash val="solid"/>
                      <a:round/>
                      <a:headEnd type="none" w="med" len="med"/>
                      <a:tailEnd type="none" w="med" len="med"/>
                    </a:lnL>
                    <a:lnR w="12700" cap="flat" cmpd="sng" algn="ctr">
                      <a:noFill/>
                      <a:prstDash val="solid"/>
                      <a:round/>
                      <a:headEnd type="none" w="med" len="med"/>
                      <a:tailEnd type="none" w="med" len="med"/>
                    </a:lnR>
                    <a:lnT w="3175" cap="flat" cmpd="sng" algn="ctr">
                      <a:solidFill>
                        <a:sysClr val="window" lastClr="FFFFFF">
                          <a:lumMod val="75000"/>
                        </a:sysClr>
                      </a:solidFill>
                      <a:prstDash val="solid"/>
                      <a:round/>
                      <a:headEnd type="none" w="med" len="med"/>
                      <a:tailEnd type="none" w="med" len="med"/>
                    </a:lnT>
                    <a:lnB w="3175" cap="flat" cmpd="sng" algn="ctr">
                      <a:solidFill>
                        <a:sysClr val="window" lastClr="FFFFFF">
                          <a:lumMod val="75000"/>
                        </a:sysClr>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lvl1pPr marL="0" algn="l" defTabSz="685800" rtl="0" eaLnBrk="1" latinLnBrk="0" hangingPunct="1">
                        <a:defRPr sz="1350" kern="1200">
                          <a:solidFill>
                            <a:schemeClr val="tx1"/>
                          </a:solidFill>
                          <a:latin typeface="Calibri" panose="020F0502020204030204"/>
                        </a:defRPr>
                      </a:lvl1pPr>
                      <a:lvl2pPr marL="342900" algn="l" defTabSz="685800" rtl="0" eaLnBrk="1" latinLnBrk="0" hangingPunct="1">
                        <a:defRPr sz="1350" kern="1200">
                          <a:solidFill>
                            <a:schemeClr val="tx1"/>
                          </a:solidFill>
                          <a:latin typeface="Calibri" panose="020F0502020204030204"/>
                        </a:defRPr>
                      </a:lvl2pPr>
                      <a:lvl3pPr marL="685800" algn="l" defTabSz="685800" rtl="0" eaLnBrk="1" latinLnBrk="0" hangingPunct="1">
                        <a:defRPr sz="1350" kern="1200">
                          <a:solidFill>
                            <a:schemeClr val="tx1"/>
                          </a:solidFill>
                          <a:latin typeface="Calibri" panose="020F0502020204030204"/>
                        </a:defRPr>
                      </a:lvl3pPr>
                      <a:lvl4pPr marL="1028700" algn="l" defTabSz="685800" rtl="0" eaLnBrk="1" latinLnBrk="0" hangingPunct="1">
                        <a:defRPr sz="1350" kern="1200">
                          <a:solidFill>
                            <a:schemeClr val="tx1"/>
                          </a:solidFill>
                          <a:latin typeface="Calibri" panose="020F0502020204030204"/>
                        </a:defRPr>
                      </a:lvl4pPr>
                      <a:lvl5pPr marL="1371600" algn="l" defTabSz="685800" rtl="0" eaLnBrk="1" latinLnBrk="0" hangingPunct="1">
                        <a:defRPr sz="1350" kern="1200">
                          <a:solidFill>
                            <a:schemeClr val="tx1"/>
                          </a:solidFill>
                          <a:latin typeface="Calibri" panose="020F0502020204030204"/>
                        </a:defRPr>
                      </a:lvl5pPr>
                      <a:lvl6pPr marL="1714500" algn="l" defTabSz="685800" rtl="0" eaLnBrk="1" latinLnBrk="0" hangingPunct="1">
                        <a:defRPr sz="1350" kern="1200">
                          <a:solidFill>
                            <a:schemeClr val="tx1"/>
                          </a:solidFill>
                          <a:latin typeface="Calibri" panose="020F0502020204030204"/>
                        </a:defRPr>
                      </a:lvl6pPr>
                      <a:lvl7pPr marL="2057400" algn="l" defTabSz="685800" rtl="0" eaLnBrk="1" latinLnBrk="0" hangingPunct="1">
                        <a:defRPr sz="1350" kern="1200">
                          <a:solidFill>
                            <a:schemeClr val="tx1"/>
                          </a:solidFill>
                          <a:latin typeface="Calibri" panose="020F0502020204030204"/>
                        </a:defRPr>
                      </a:lvl7pPr>
                      <a:lvl8pPr marL="2400300" algn="l" defTabSz="685800" rtl="0" eaLnBrk="1" latinLnBrk="0" hangingPunct="1">
                        <a:defRPr sz="1350" kern="1200">
                          <a:solidFill>
                            <a:schemeClr val="tx1"/>
                          </a:solidFill>
                          <a:latin typeface="Calibri" panose="020F0502020204030204"/>
                        </a:defRPr>
                      </a:lvl8pPr>
                      <a:lvl9pPr marL="2743200" algn="l" defTabSz="685800" rtl="0" eaLnBrk="1" latinLnBrk="0" hangingPunct="1">
                        <a:defRPr sz="1350" kern="1200">
                          <a:solidFill>
                            <a:schemeClr val="tx1"/>
                          </a:solidFill>
                          <a:latin typeface="Calibri" panose="020F0502020204030204"/>
                        </a:defRPr>
                      </a:lvl9pPr>
                    </a:lstStyle>
                    <a:p>
                      <a:r>
                        <a:rPr lang="en-US" sz="800" b="0" dirty="0">
                          <a:solidFill>
                            <a:schemeClr val="tx1">
                              <a:lumMod val="75000"/>
                              <a:lumOff val="25000"/>
                            </a:schemeClr>
                          </a:solidFill>
                          <a:latin typeface="Open Sans Light" panose="020B0306030504020204" pitchFamily="34" charset="0"/>
                          <a:ea typeface="Open Sans Light" panose="020B0306030504020204" pitchFamily="34" charset="0"/>
                          <a:cs typeface="Open Sans Light" panose="020B0306030504020204" pitchFamily="34" charset="0"/>
                        </a:rPr>
                        <a:t>2,000 to 80,000</a:t>
                      </a:r>
                    </a:p>
                  </a:txBody>
                  <a:tcPr marL="51435" marR="51435" marT="25718" marB="25718">
                    <a:lnL w="12700" cap="flat" cmpd="sng" algn="ctr">
                      <a:noFill/>
                      <a:prstDash val="solid"/>
                      <a:round/>
                      <a:headEnd type="none" w="med" len="med"/>
                      <a:tailEnd type="none" w="med" len="med"/>
                    </a:lnL>
                    <a:lnR w="12700" cap="flat" cmpd="sng" algn="ctr">
                      <a:noFill/>
                      <a:prstDash val="solid"/>
                      <a:round/>
                      <a:headEnd type="none" w="med" len="med"/>
                      <a:tailEnd type="none" w="med" len="med"/>
                    </a:lnR>
                    <a:lnT w="3175" cap="flat" cmpd="sng" algn="ctr">
                      <a:solidFill>
                        <a:sysClr val="window" lastClr="FFFFFF">
                          <a:lumMod val="75000"/>
                        </a:sysClr>
                      </a:solidFill>
                      <a:prstDash val="solid"/>
                      <a:round/>
                      <a:headEnd type="none" w="med" len="med"/>
                      <a:tailEnd type="none" w="med" len="med"/>
                    </a:lnT>
                    <a:lnB w="3175" cap="flat" cmpd="sng" algn="ctr">
                      <a:solidFill>
                        <a:sysClr val="window" lastClr="FFFFFF">
                          <a:lumMod val="75000"/>
                        </a:sysClr>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extLst>
                  <a:ext uri="{0D108BD9-81ED-4DB2-BD59-A6C34878D82A}">
                    <a16:rowId xmlns:a16="http://schemas.microsoft.com/office/drawing/2014/main" val="10003"/>
                  </a:ext>
                </a:extLst>
              </a:tr>
              <a:tr h="169146">
                <a:tc>
                  <a:txBody>
                    <a:bodyPr/>
                    <a:lstStyle>
                      <a:lvl1pPr marL="0" algn="l" defTabSz="685800" rtl="0" eaLnBrk="1" latinLnBrk="0" hangingPunct="1">
                        <a:defRPr sz="1350" kern="1200">
                          <a:solidFill>
                            <a:schemeClr val="tx1"/>
                          </a:solidFill>
                          <a:latin typeface="Calibri" panose="020F0502020204030204"/>
                        </a:defRPr>
                      </a:lvl1pPr>
                      <a:lvl2pPr marL="342900" algn="l" defTabSz="685800" rtl="0" eaLnBrk="1" latinLnBrk="0" hangingPunct="1">
                        <a:defRPr sz="1350" kern="1200">
                          <a:solidFill>
                            <a:schemeClr val="tx1"/>
                          </a:solidFill>
                          <a:latin typeface="Calibri" panose="020F0502020204030204"/>
                        </a:defRPr>
                      </a:lvl2pPr>
                      <a:lvl3pPr marL="685800" algn="l" defTabSz="685800" rtl="0" eaLnBrk="1" latinLnBrk="0" hangingPunct="1">
                        <a:defRPr sz="1350" kern="1200">
                          <a:solidFill>
                            <a:schemeClr val="tx1"/>
                          </a:solidFill>
                          <a:latin typeface="Calibri" panose="020F0502020204030204"/>
                        </a:defRPr>
                      </a:lvl3pPr>
                      <a:lvl4pPr marL="1028700" algn="l" defTabSz="685800" rtl="0" eaLnBrk="1" latinLnBrk="0" hangingPunct="1">
                        <a:defRPr sz="1350" kern="1200">
                          <a:solidFill>
                            <a:schemeClr val="tx1"/>
                          </a:solidFill>
                          <a:latin typeface="Calibri" panose="020F0502020204030204"/>
                        </a:defRPr>
                      </a:lvl4pPr>
                      <a:lvl5pPr marL="1371600" algn="l" defTabSz="685800" rtl="0" eaLnBrk="1" latinLnBrk="0" hangingPunct="1">
                        <a:defRPr sz="1350" kern="1200">
                          <a:solidFill>
                            <a:schemeClr val="tx1"/>
                          </a:solidFill>
                          <a:latin typeface="Calibri" panose="020F0502020204030204"/>
                        </a:defRPr>
                      </a:lvl5pPr>
                      <a:lvl6pPr marL="1714500" algn="l" defTabSz="685800" rtl="0" eaLnBrk="1" latinLnBrk="0" hangingPunct="1">
                        <a:defRPr sz="1350" kern="1200">
                          <a:solidFill>
                            <a:schemeClr val="tx1"/>
                          </a:solidFill>
                          <a:latin typeface="Calibri" panose="020F0502020204030204"/>
                        </a:defRPr>
                      </a:lvl6pPr>
                      <a:lvl7pPr marL="2057400" algn="l" defTabSz="685800" rtl="0" eaLnBrk="1" latinLnBrk="0" hangingPunct="1">
                        <a:defRPr sz="1350" kern="1200">
                          <a:solidFill>
                            <a:schemeClr val="tx1"/>
                          </a:solidFill>
                          <a:latin typeface="Calibri" panose="020F0502020204030204"/>
                        </a:defRPr>
                      </a:lvl7pPr>
                      <a:lvl8pPr marL="2400300" algn="l" defTabSz="685800" rtl="0" eaLnBrk="1" latinLnBrk="0" hangingPunct="1">
                        <a:defRPr sz="1350" kern="1200">
                          <a:solidFill>
                            <a:schemeClr val="tx1"/>
                          </a:solidFill>
                          <a:latin typeface="Calibri" panose="020F0502020204030204"/>
                        </a:defRPr>
                      </a:lvl8pPr>
                      <a:lvl9pPr marL="2743200" algn="l" defTabSz="685800" rtl="0" eaLnBrk="1" latinLnBrk="0" hangingPunct="1">
                        <a:defRPr sz="1350" kern="1200">
                          <a:solidFill>
                            <a:schemeClr val="tx1"/>
                          </a:solidFill>
                          <a:latin typeface="Calibri" panose="020F0502020204030204"/>
                        </a:defRPr>
                      </a:lvl9pPr>
                    </a:lstStyle>
                    <a:p>
                      <a:r>
                        <a:rPr lang="en-US" sz="800" b="0" dirty="0">
                          <a:solidFill>
                            <a:schemeClr val="tx1">
                              <a:lumMod val="75000"/>
                              <a:lumOff val="25000"/>
                            </a:schemeClr>
                          </a:solidFill>
                          <a:latin typeface="Open Sans Light" panose="020B0306030504020204" pitchFamily="34" charset="0"/>
                          <a:ea typeface="Open Sans Light" panose="020B0306030504020204" pitchFamily="34" charset="0"/>
                          <a:cs typeface="Open Sans Light" panose="020B0306030504020204" pitchFamily="34" charset="0"/>
                        </a:rPr>
                        <a:t>Location</a:t>
                      </a:r>
                    </a:p>
                  </a:txBody>
                  <a:tcPr marL="51435" marR="51435" marT="25718" marB="25718">
                    <a:lnL w="12700" cap="flat" cmpd="sng" algn="ctr">
                      <a:noFill/>
                      <a:prstDash val="solid"/>
                      <a:round/>
                      <a:headEnd type="none" w="med" len="med"/>
                      <a:tailEnd type="none" w="med" len="med"/>
                    </a:lnL>
                    <a:lnR w="12700" cap="flat" cmpd="sng" algn="ctr">
                      <a:noFill/>
                      <a:prstDash val="solid"/>
                      <a:round/>
                      <a:headEnd type="none" w="med" len="med"/>
                      <a:tailEnd type="none" w="med" len="med"/>
                    </a:lnR>
                    <a:lnT w="3175" cap="flat" cmpd="sng" algn="ctr">
                      <a:solidFill>
                        <a:sysClr val="window" lastClr="FFFFFF">
                          <a:lumMod val="75000"/>
                        </a:sysClr>
                      </a:solidFill>
                      <a:prstDash val="solid"/>
                      <a:round/>
                      <a:headEnd type="none" w="med" len="med"/>
                      <a:tailEnd type="none" w="med" len="med"/>
                    </a:lnT>
                    <a:lnB w="3175" cap="flat" cmpd="sng" algn="ctr">
                      <a:solidFill>
                        <a:sysClr val="window" lastClr="FFFFFF">
                          <a:lumMod val="75000"/>
                        </a:sysClr>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lvl1pPr marL="0" algn="l" defTabSz="685800" rtl="0" eaLnBrk="1" latinLnBrk="0" hangingPunct="1">
                        <a:defRPr sz="1350" kern="1200">
                          <a:solidFill>
                            <a:schemeClr val="tx1"/>
                          </a:solidFill>
                          <a:latin typeface="Calibri" panose="020F0502020204030204"/>
                        </a:defRPr>
                      </a:lvl1pPr>
                      <a:lvl2pPr marL="342900" algn="l" defTabSz="685800" rtl="0" eaLnBrk="1" latinLnBrk="0" hangingPunct="1">
                        <a:defRPr sz="1350" kern="1200">
                          <a:solidFill>
                            <a:schemeClr val="tx1"/>
                          </a:solidFill>
                          <a:latin typeface="Calibri" panose="020F0502020204030204"/>
                        </a:defRPr>
                      </a:lvl2pPr>
                      <a:lvl3pPr marL="685800" algn="l" defTabSz="685800" rtl="0" eaLnBrk="1" latinLnBrk="0" hangingPunct="1">
                        <a:defRPr sz="1350" kern="1200">
                          <a:solidFill>
                            <a:schemeClr val="tx1"/>
                          </a:solidFill>
                          <a:latin typeface="Calibri" panose="020F0502020204030204"/>
                        </a:defRPr>
                      </a:lvl3pPr>
                      <a:lvl4pPr marL="1028700" algn="l" defTabSz="685800" rtl="0" eaLnBrk="1" latinLnBrk="0" hangingPunct="1">
                        <a:defRPr sz="1350" kern="1200">
                          <a:solidFill>
                            <a:schemeClr val="tx1"/>
                          </a:solidFill>
                          <a:latin typeface="Calibri" panose="020F0502020204030204"/>
                        </a:defRPr>
                      </a:lvl4pPr>
                      <a:lvl5pPr marL="1371600" algn="l" defTabSz="685800" rtl="0" eaLnBrk="1" latinLnBrk="0" hangingPunct="1">
                        <a:defRPr sz="1350" kern="1200">
                          <a:solidFill>
                            <a:schemeClr val="tx1"/>
                          </a:solidFill>
                          <a:latin typeface="Calibri" panose="020F0502020204030204"/>
                        </a:defRPr>
                      </a:lvl5pPr>
                      <a:lvl6pPr marL="1714500" algn="l" defTabSz="685800" rtl="0" eaLnBrk="1" latinLnBrk="0" hangingPunct="1">
                        <a:defRPr sz="1350" kern="1200">
                          <a:solidFill>
                            <a:schemeClr val="tx1"/>
                          </a:solidFill>
                          <a:latin typeface="Calibri" panose="020F0502020204030204"/>
                        </a:defRPr>
                      </a:lvl6pPr>
                      <a:lvl7pPr marL="2057400" algn="l" defTabSz="685800" rtl="0" eaLnBrk="1" latinLnBrk="0" hangingPunct="1">
                        <a:defRPr sz="1350" kern="1200">
                          <a:solidFill>
                            <a:schemeClr val="tx1"/>
                          </a:solidFill>
                          <a:latin typeface="Calibri" panose="020F0502020204030204"/>
                        </a:defRPr>
                      </a:lvl7pPr>
                      <a:lvl8pPr marL="2400300" algn="l" defTabSz="685800" rtl="0" eaLnBrk="1" latinLnBrk="0" hangingPunct="1">
                        <a:defRPr sz="1350" kern="1200">
                          <a:solidFill>
                            <a:schemeClr val="tx1"/>
                          </a:solidFill>
                          <a:latin typeface="Calibri" panose="020F0502020204030204"/>
                        </a:defRPr>
                      </a:lvl8pPr>
                      <a:lvl9pPr marL="2743200" algn="l" defTabSz="685800" rtl="0" eaLnBrk="1" latinLnBrk="0" hangingPunct="1">
                        <a:defRPr sz="1350" kern="1200">
                          <a:solidFill>
                            <a:schemeClr val="tx1"/>
                          </a:solidFill>
                          <a:latin typeface="Calibri" panose="020F0502020204030204"/>
                        </a:defRPr>
                      </a:lvl9pPr>
                    </a:lstStyle>
                    <a:p>
                      <a:r>
                        <a:rPr lang="en-US" sz="800" b="0" dirty="0">
                          <a:solidFill>
                            <a:schemeClr val="tx1">
                              <a:lumMod val="75000"/>
                              <a:lumOff val="25000"/>
                            </a:schemeClr>
                          </a:solidFill>
                          <a:latin typeface="Open Sans Light" panose="020B0306030504020204" pitchFamily="34" charset="0"/>
                          <a:ea typeface="Open Sans Light" panose="020B0306030504020204" pitchFamily="34" charset="0"/>
                          <a:cs typeface="Open Sans Light" panose="020B0306030504020204" pitchFamily="34" charset="0"/>
                        </a:rPr>
                        <a:t>US and Europe</a:t>
                      </a:r>
                    </a:p>
                  </a:txBody>
                  <a:tcPr marL="51435" marR="51435" marT="25718" marB="25718">
                    <a:lnL w="12700" cap="flat" cmpd="sng" algn="ctr">
                      <a:noFill/>
                      <a:prstDash val="solid"/>
                      <a:round/>
                      <a:headEnd type="none" w="med" len="med"/>
                      <a:tailEnd type="none" w="med" len="med"/>
                    </a:lnL>
                    <a:lnR w="12700" cap="flat" cmpd="sng" algn="ctr">
                      <a:noFill/>
                      <a:prstDash val="solid"/>
                      <a:round/>
                      <a:headEnd type="none" w="med" len="med"/>
                      <a:tailEnd type="none" w="med" len="med"/>
                    </a:lnR>
                    <a:lnT w="3175" cap="flat" cmpd="sng" algn="ctr">
                      <a:solidFill>
                        <a:sysClr val="window" lastClr="FFFFFF">
                          <a:lumMod val="75000"/>
                        </a:sysClr>
                      </a:solidFill>
                      <a:prstDash val="solid"/>
                      <a:round/>
                      <a:headEnd type="none" w="med" len="med"/>
                      <a:tailEnd type="none" w="med" len="med"/>
                    </a:lnT>
                    <a:lnB w="3175" cap="flat" cmpd="sng" algn="ctr">
                      <a:solidFill>
                        <a:sysClr val="window" lastClr="FFFFFF">
                          <a:lumMod val="75000"/>
                        </a:sysClr>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extLst>
                  <a:ext uri="{0D108BD9-81ED-4DB2-BD59-A6C34878D82A}">
                    <a16:rowId xmlns:a16="http://schemas.microsoft.com/office/drawing/2014/main" val="10004"/>
                  </a:ext>
                </a:extLst>
              </a:tr>
              <a:tr h="245745">
                <a:tc>
                  <a:txBody>
                    <a:bodyPr/>
                    <a:lstStyle>
                      <a:lvl1pPr marL="0" algn="l" defTabSz="685800" rtl="0" eaLnBrk="1" latinLnBrk="0" hangingPunct="1">
                        <a:defRPr sz="1350" kern="1200">
                          <a:solidFill>
                            <a:schemeClr val="tx1"/>
                          </a:solidFill>
                          <a:latin typeface="Calibri" panose="020F0502020204030204"/>
                        </a:defRPr>
                      </a:lvl1pPr>
                      <a:lvl2pPr marL="342900" algn="l" defTabSz="685800" rtl="0" eaLnBrk="1" latinLnBrk="0" hangingPunct="1">
                        <a:defRPr sz="1350" kern="1200">
                          <a:solidFill>
                            <a:schemeClr val="tx1"/>
                          </a:solidFill>
                          <a:latin typeface="Calibri" panose="020F0502020204030204"/>
                        </a:defRPr>
                      </a:lvl2pPr>
                      <a:lvl3pPr marL="685800" algn="l" defTabSz="685800" rtl="0" eaLnBrk="1" latinLnBrk="0" hangingPunct="1">
                        <a:defRPr sz="1350" kern="1200">
                          <a:solidFill>
                            <a:schemeClr val="tx1"/>
                          </a:solidFill>
                          <a:latin typeface="Calibri" panose="020F0502020204030204"/>
                        </a:defRPr>
                      </a:lvl3pPr>
                      <a:lvl4pPr marL="1028700" algn="l" defTabSz="685800" rtl="0" eaLnBrk="1" latinLnBrk="0" hangingPunct="1">
                        <a:defRPr sz="1350" kern="1200">
                          <a:solidFill>
                            <a:schemeClr val="tx1"/>
                          </a:solidFill>
                          <a:latin typeface="Calibri" panose="020F0502020204030204"/>
                        </a:defRPr>
                      </a:lvl4pPr>
                      <a:lvl5pPr marL="1371600" algn="l" defTabSz="685800" rtl="0" eaLnBrk="1" latinLnBrk="0" hangingPunct="1">
                        <a:defRPr sz="1350" kern="1200">
                          <a:solidFill>
                            <a:schemeClr val="tx1"/>
                          </a:solidFill>
                          <a:latin typeface="Calibri" panose="020F0502020204030204"/>
                        </a:defRPr>
                      </a:lvl5pPr>
                      <a:lvl6pPr marL="1714500" algn="l" defTabSz="685800" rtl="0" eaLnBrk="1" latinLnBrk="0" hangingPunct="1">
                        <a:defRPr sz="1350" kern="1200">
                          <a:solidFill>
                            <a:schemeClr val="tx1"/>
                          </a:solidFill>
                          <a:latin typeface="Calibri" panose="020F0502020204030204"/>
                        </a:defRPr>
                      </a:lvl6pPr>
                      <a:lvl7pPr marL="2057400" algn="l" defTabSz="685800" rtl="0" eaLnBrk="1" latinLnBrk="0" hangingPunct="1">
                        <a:defRPr sz="1350" kern="1200">
                          <a:solidFill>
                            <a:schemeClr val="tx1"/>
                          </a:solidFill>
                          <a:latin typeface="Calibri" panose="020F0502020204030204"/>
                        </a:defRPr>
                      </a:lvl7pPr>
                      <a:lvl8pPr marL="2400300" algn="l" defTabSz="685800" rtl="0" eaLnBrk="1" latinLnBrk="0" hangingPunct="1">
                        <a:defRPr sz="1350" kern="1200">
                          <a:solidFill>
                            <a:schemeClr val="tx1"/>
                          </a:solidFill>
                          <a:latin typeface="Calibri" panose="020F0502020204030204"/>
                        </a:defRPr>
                      </a:lvl8pPr>
                      <a:lvl9pPr marL="2743200" algn="l" defTabSz="685800" rtl="0" eaLnBrk="1" latinLnBrk="0" hangingPunct="1">
                        <a:defRPr sz="1350" kern="1200">
                          <a:solidFill>
                            <a:schemeClr val="tx1"/>
                          </a:solidFill>
                          <a:latin typeface="Calibri" panose="020F0502020204030204"/>
                        </a:defRPr>
                      </a:lvl9pPr>
                    </a:lstStyle>
                    <a:p>
                      <a:r>
                        <a:rPr lang="en-US" sz="800" b="0" dirty="0">
                          <a:solidFill>
                            <a:schemeClr val="tx1">
                              <a:lumMod val="75000"/>
                              <a:lumOff val="25000"/>
                            </a:schemeClr>
                          </a:solidFill>
                          <a:latin typeface="Open Sans Light" panose="020B0306030504020204" pitchFamily="34" charset="0"/>
                          <a:ea typeface="Open Sans Light" panose="020B0306030504020204" pitchFamily="34" charset="0"/>
                          <a:cs typeface="Open Sans Light" panose="020B0306030504020204" pitchFamily="34" charset="0"/>
                        </a:rPr>
                        <a:t>BSI Service or Solution</a:t>
                      </a:r>
                    </a:p>
                  </a:txBody>
                  <a:tcPr marL="51435" marR="51435" marT="25718" marB="25718">
                    <a:lnL w="12700" cap="flat" cmpd="sng" algn="ctr">
                      <a:noFill/>
                      <a:prstDash val="solid"/>
                      <a:round/>
                      <a:headEnd type="none" w="med" len="med"/>
                      <a:tailEnd type="none" w="med" len="med"/>
                    </a:lnL>
                    <a:lnR w="12700" cap="flat" cmpd="sng" algn="ctr">
                      <a:noFill/>
                      <a:prstDash val="solid"/>
                      <a:round/>
                      <a:headEnd type="none" w="med" len="med"/>
                      <a:tailEnd type="none" w="med" len="med"/>
                    </a:lnR>
                    <a:lnT w="3175" cap="flat" cmpd="sng" algn="ctr">
                      <a:solidFill>
                        <a:sysClr val="window" lastClr="FFFFFF">
                          <a:lumMod val="75000"/>
                        </a:sysClr>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lvl1pPr marL="0" algn="l" defTabSz="685800" rtl="0" eaLnBrk="1" latinLnBrk="0" hangingPunct="1">
                        <a:defRPr sz="1350" kern="1200">
                          <a:solidFill>
                            <a:schemeClr val="tx1"/>
                          </a:solidFill>
                          <a:latin typeface="Calibri" panose="020F0502020204030204"/>
                        </a:defRPr>
                      </a:lvl1pPr>
                      <a:lvl2pPr marL="342900" algn="l" defTabSz="685800" rtl="0" eaLnBrk="1" latinLnBrk="0" hangingPunct="1">
                        <a:defRPr sz="1350" kern="1200">
                          <a:solidFill>
                            <a:schemeClr val="tx1"/>
                          </a:solidFill>
                          <a:latin typeface="Calibri" panose="020F0502020204030204"/>
                        </a:defRPr>
                      </a:lvl2pPr>
                      <a:lvl3pPr marL="685800" algn="l" defTabSz="685800" rtl="0" eaLnBrk="1" latinLnBrk="0" hangingPunct="1">
                        <a:defRPr sz="1350" kern="1200">
                          <a:solidFill>
                            <a:schemeClr val="tx1"/>
                          </a:solidFill>
                          <a:latin typeface="Calibri" panose="020F0502020204030204"/>
                        </a:defRPr>
                      </a:lvl3pPr>
                      <a:lvl4pPr marL="1028700" algn="l" defTabSz="685800" rtl="0" eaLnBrk="1" latinLnBrk="0" hangingPunct="1">
                        <a:defRPr sz="1350" kern="1200">
                          <a:solidFill>
                            <a:schemeClr val="tx1"/>
                          </a:solidFill>
                          <a:latin typeface="Calibri" panose="020F0502020204030204"/>
                        </a:defRPr>
                      </a:lvl4pPr>
                      <a:lvl5pPr marL="1371600" algn="l" defTabSz="685800" rtl="0" eaLnBrk="1" latinLnBrk="0" hangingPunct="1">
                        <a:defRPr sz="1350" kern="1200">
                          <a:solidFill>
                            <a:schemeClr val="tx1"/>
                          </a:solidFill>
                          <a:latin typeface="Calibri" panose="020F0502020204030204"/>
                        </a:defRPr>
                      </a:lvl5pPr>
                      <a:lvl6pPr marL="1714500" algn="l" defTabSz="685800" rtl="0" eaLnBrk="1" latinLnBrk="0" hangingPunct="1">
                        <a:defRPr sz="1350" kern="1200">
                          <a:solidFill>
                            <a:schemeClr val="tx1"/>
                          </a:solidFill>
                          <a:latin typeface="Calibri" panose="020F0502020204030204"/>
                        </a:defRPr>
                      </a:lvl6pPr>
                      <a:lvl7pPr marL="2057400" algn="l" defTabSz="685800" rtl="0" eaLnBrk="1" latinLnBrk="0" hangingPunct="1">
                        <a:defRPr sz="1350" kern="1200">
                          <a:solidFill>
                            <a:schemeClr val="tx1"/>
                          </a:solidFill>
                          <a:latin typeface="Calibri" panose="020F0502020204030204"/>
                        </a:defRPr>
                      </a:lvl7pPr>
                      <a:lvl8pPr marL="2400300" algn="l" defTabSz="685800" rtl="0" eaLnBrk="1" latinLnBrk="0" hangingPunct="1">
                        <a:defRPr sz="1350" kern="1200">
                          <a:solidFill>
                            <a:schemeClr val="tx1"/>
                          </a:solidFill>
                          <a:latin typeface="Calibri" panose="020F0502020204030204"/>
                        </a:defRPr>
                      </a:lvl8pPr>
                      <a:lvl9pPr marL="2743200" algn="l" defTabSz="685800" rtl="0" eaLnBrk="1" latinLnBrk="0" hangingPunct="1">
                        <a:defRPr sz="1350" kern="1200">
                          <a:solidFill>
                            <a:schemeClr val="tx1"/>
                          </a:solidFill>
                          <a:latin typeface="Calibri" panose="020F0502020204030204"/>
                        </a:defRPr>
                      </a:lvl9pPr>
                    </a:lstStyle>
                    <a:p>
                      <a:r>
                        <a:rPr lang="en-US" sz="800" b="0" dirty="0">
                          <a:solidFill>
                            <a:schemeClr val="tx1">
                              <a:lumMod val="75000"/>
                              <a:lumOff val="25000"/>
                            </a:schemeClr>
                          </a:solidFill>
                          <a:latin typeface="Open Sans Light" panose="020B0306030504020204" pitchFamily="34" charset="0"/>
                          <a:ea typeface="Open Sans Light" panose="020B0306030504020204" pitchFamily="34" charset="0"/>
                          <a:cs typeface="Open Sans Light" panose="020B0306030504020204" pitchFamily="34" charset="0"/>
                        </a:rPr>
                        <a:t>Expert Witness Service</a:t>
                      </a:r>
                    </a:p>
                  </a:txBody>
                  <a:tcPr marL="51435" marR="51435" marT="25718" marB="25718">
                    <a:lnL w="12700" cap="flat" cmpd="sng" algn="ctr">
                      <a:noFill/>
                      <a:prstDash val="solid"/>
                      <a:round/>
                      <a:headEnd type="none" w="med" len="med"/>
                      <a:tailEnd type="none" w="med" len="med"/>
                    </a:lnL>
                    <a:lnR w="12700" cap="flat" cmpd="sng" algn="ctr">
                      <a:noFill/>
                      <a:prstDash val="solid"/>
                      <a:round/>
                      <a:headEnd type="none" w="med" len="med"/>
                      <a:tailEnd type="none" w="med" len="med"/>
                    </a:lnR>
                    <a:lnT w="3175" cap="flat" cmpd="sng" algn="ctr">
                      <a:solidFill>
                        <a:sysClr val="window" lastClr="FFFFFF">
                          <a:lumMod val="75000"/>
                        </a:sysClr>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extLst>
                  <a:ext uri="{0D108BD9-81ED-4DB2-BD59-A6C34878D82A}">
                    <a16:rowId xmlns:a16="http://schemas.microsoft.com/office/drawing/2014/main" val="10005"/>
                  </a:ext>
                </a:extLst>
              </a:tr>
            </a:tbl>
          </a:graphicData>
        </a:graphic>
      </p:graphicFrame>
      <p:sp>
        <p:nvSpPr>
          <p:cNvPr id="8" name="Rounded Rectangle 7"/>
          <p:cNvSpPr/>
          <p:nvPr/>
        </p:nvSpPr>
        <p:spPr>
          <a:xfrm>
            <a:off x="461346" y="1871900"/>
            <a:ext cx="5941096" cy="1637635"/>
          </a:xfrm>
          <a:prstGeom prst="roundRect">
            <a:avLst>
              <a:gd name="adj" fmla="val 6509"/>
            </a:avLst>
          </a:prstGeom>
          <a:noFill/>
          <a:ln w="12700" cap="flat" cmpd="sng" algn="ctr">
            <a:solidFill>
              <a:srgbClr val="203864"/>
            </a:solidFill>
            <a:prstDash val="solid"/>
            <a:miter lim="800000"/>
          </a:ln>
          <a:effectLst/>
        </p:spPr>
        <p:txBody>
          <a:bodyPr rtlCol="0" anchor="ctr"/>
          <a:lstStyle/>
          <a:p>
            <a:pPr defTabSz="685800" fontAlgn="auto">
              <a:spcBef>
                <a:spcPts val="0"/>
              </a:spcBef>
              <a:spcAft>
                <a:spcPts val="0"/>
              </a:spcAft>
              <a:defRPr/>
            </a:pPr>
            <a:endParaRPr lang="en-US" sz="1013" kern="0" dirty="0">
              <a:solidFill>
                <a:sysClr val="windowText" lastClr="000000"/>
              </a:solidFill>
              <a:latin typeface="Calibri" panose="020F0502020204030204"/>
            </a:endParaRPr>
          </a:p>
        </p:txBody>
      </p:sp>
      <p:graphicFrame>
        <p:nvGraphicFramePr>
          <p:cNvPr id="14" name="Table 13"/>
          <p:cNvGraphicFramePr>
            <a:graphicFrameLocks noGrp="1"/>
          </p:cNvGraphicFramePr>
          <p:nvPr>
            <p:extLst>
              <p:ext uri="{D42A27DB-BD31-4B8C-83A1-F6EECF244321}">
                <p14:modId xmlns:p14="http://schemas.microsoft.com/office/powerpoint/2010/main" val="1236650658"/>
              </p:ext>
            </p:extLst>
          </p:nvPr>
        </p:nvGraphicFramePr>
        <p:xfrm>
          <a:off x="416569" y="3619344"/>
          <a:ext cx="6111477" cy="5054223"/>
        </p:xfrm>
        <a:graphic>
          <a:graphicData uri="http://schemas.openxmlformats.org/drawingml/2006/table">
            <a:tbl>
              <a:tblPr>
                <a:tableStyleId>{D7AC3CCA-C797-4891-BE02-D94E43425B78}</a:tableStyleId>
              </a:tblPr>
              <a:tblGrid>
                <a:gridCol w="2967543">
                  <a:extLst>
                    <a:ext uri="{9D8B030D-6E8A-4147-A177-3AD203B41FA5}">
                      <a16:colId xmlns:a16="http://schemas.microsoft.com/office/drawing/2014/main" val="20000"/>
                    </a:ext>
                  </a:extLst>
                </a:gridCol>
                <a:gridCol w="3143934">
                  <a:extLst>
                    <a:ext uri="{9D8B030D-6E8A-4147-A177-3AD203B41FA5}">
                      <a16:colId xmlns:a16="http://schemas.microsoft.com/office/drawing/2014/main" val="20001"/>
                    </a:ext>
                  </a:extLst>
                </a:gridCol>
              </a:tblGrid>
              <a:tr h="1319379">
                <a:tc gridSpan="2">
                  <a:txBody>
                    <a:bodyPr/>
                    <a:lstStyle/>
                    <a:p>
                      <a:pPr marL="3175" marR="0" lvl="1" indent="0" algn="l" defTabSz="685800" rtl="0" eaLnBrk="1" fontAlgn="auto" latinLnBrk="0" hangingPunct="1">
                        <a:lnSpc>
                          <a:spcPct val="100000"/>
                        </a:lnSpc>
                        <a:spcBef>
                          <a:spcPts val="0"/>
                        </a:spcBef>
                        <a:spcAft>
                          <a:spcPts val="0"/>
                        </a:spcAft>
                        <a:buClrTx/>
                        <a:buSzTx/>
                        <a:buFont typeface="Arial" pitchFamily="34" charset="0"/>
                        <a:buNone/>
                        <a:tabLst/>
                        <a:defRPr/>
                      </a:pPr>
                      <a:r>
                        <a:rPr lang="en-US" sz="1050" b="1" kern="1200" dirty="0"/>
                        <a:t>Project Description</a:t>
                      </a:r>
                      <a:endParaRPr lang="en-US" sz="1050" b="1" kern="1200" baseline="0" dirty="0"/>
                    </a:p>
                    <a:p>
                      <a:pPr marL="111125" lvl="1" indent="-107950">
                        <a:buFont typeface="Arial" pitchFamily="34" charset="0"/>
                        <a:buChar char="•"/>
                      </a:pPr>
                      <a:endParaRPr lang="en-US" sz="1050" kern="1200" baseline="0" dirty="0"/>
                    </a:p>
                    <a:p>
                      <a:pPr marL="111125" lvl="1" indent="-107950">
                        <a:buFont typeface="Arial" pitchFamily="34" charset="0"/>
                        <a:buChar char="•"/>
                      </a:pPr>
                      <a:r>
                        <a:rPr lang="en-US" sz="1050" kern="1200" baseline="0" dirty="0"/>
                        <a:t>Comparative analysis of the costs, value added, and stakeholders involved at each stage of the value chains of 4 power generating technologies in Mexico.</a:t>
                      </a:r>
                      <a:br>
                        <a:rPr lang="en-US" sz="1050" kern="1200" baseline="0" dirty="0"/>
                      </a:br>
                      <a:endParaRPr lang="en-US" sz="1050" kern="1200" baseline="0" dirty="0"/>
                    </a:p>
                    <a:p>
                      <a:pPr marL="111125" lvl="1" indent="-107950">
                        <a:buFont typeface="Arial" pitchFamily="34" charset="0"/>
                        <a:buChar char="•"/>
                      </a:pPr>
                      <a:r>
                        <a:rPr lang="en-US" sz="1050" kern="1200" baseline="0" dirty="0"/>
                        <a:t>Calculated the impacts of each technology over other sectors of the economy, the value created at each stage of the value chains, supplier concentration, and </a:t>
                      </a:r>
                      <a:r>
                        <a:rPr lang="en-US" sz="1050" kern="1200" baseline="0" dirty="0" err="1"/>
                        <a:t>levelized</a:t>
                      </a:r>
                      <a:r>
                        <a:rPr lang="en-US" sz="1050" kern="1200" baseline="0" dirty="0"/>
                        <a:t> cost of electricity. </a:t>
                      </a:r>
                    </a:p>
                    <a:p>
                      <a:pPr marL="3175" lvl="1" indent="0">
                        <a:buFont typeface="Arial" pitchFamily="34" charset="0"/>
                        <a:buNone/>
                      </a:pPr>
                      <a:endParaRPr lang="en-US" sz="1050" kern="1200" baseline="0" dirty="0">
                        <a:solidFill>
                          <a:schemeClr val="tx1">
                            <a:lumMod val="75000"/>
                            <a:lumOff val="25000"/>
                          </a:schemeClr>
                        </a:solidFill>
                        <a:latin typeface="Open Sans Light" panose="020B0306030504020204" pitchFamily="34" charset="0"/>
                        <a:ea typeface="Open Sans Light" panose="020B0306030504020204" pitchFamily="34" charset="0"/>
                        <a:cs typeface="Open Sans Light" panose="020B0306030504020204" pitchFamily="34" charset="0"/>
                      </a:endParaRPr>
                    </a:p>
                  </a:txBody>
                  <a:tcPr marL="51435" marR="51435" marT="25718" marB="25718"/>
                </a:tc>
                <a:tc hMerge="1">
                  <a:txBody>
                    <a:bodyPr/>
                    <a:lstStyle/>
                    <a:p>
                      <a:pPr marL="111125" lvl="1" indent="-111125">
                        <a:buFont typeface="Arial" pitchFamily="34" charset="0"/>
                        <a:buChar char="•"/>
                      </a:pPr>
                      <a:endParaRPr lang="en-US" sz="800" kern="1200" dirty="0">
                        <a:solidFill>
                          <a:schemeClr val="tx1">
                            <a:lumMod val="75000"/>
                            <a:lumOff val="25000"/>
                          </a:schemeClr>
                        </a:solidFill>
                        <a:latin typeface="Open Sans Light" panose="020B0306030504020204" pitchFamily="34" charset="0"/>
                        <a:ea typeface="Open Sans Light" panose="020B0306030504020204" pitchFamily="34" charset="0"/>
                        <a:cs typeface="Open Sans Light" panose="020B0306030504020204" pitchFamily="34" charset="0"/>
                      </a:endParaRPr>
                    </a:p>
                  </a:txBody>
                  <a:tcPr marL="68580" marR="68580" marT="34290" marB="34290">
                    <a:lnL w="3175" cap="flat" cmpd="sng" algn="ctr">
                      <a:solidFill>
                        <a:sysClr val="window" lastClr="FFFFFF">
                          <a:lumMod val="75000"/>
                        </a:sysClr>
                      </a:solidFill>
                      <a:prstDash val="solid"/>
                      <a:round/>
                      <a:headEnd type="none" w="med" len="med"/>
                      <a:tailEnd type="none" w="med" len="med"/>
                    </a:lnL>
                    <a:lnR w="12700" cmpd="sng">
                      <a:noFill/>
                    </a:lnR>
                    <a:lnT w="12700" cmpd="sng">
                      <a:noFill/>
                    </a:lnT>
                    <a:lnB w="3175" cap="flat" cmpd="sng" algn="ctr">
                      <a:solidFill>
                        <a:sysClr val="window" lastClr="FFFFFF">
                          <a:lumMod val="75000"/>
                        </a:sys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3"/>
                  </a:ext>
                </a:extLst>
              </a:tr>
              <a:tr h="1118331">
                <a:tc>
                  <a:txBody>
                    <a:bodyPr/>
                    <a:lstStyle>
                      <a:lvl1pPr marL="0" algn="l" defTabSz="685800" rtl="0" eaLnBrk="1" latinLnBrk="0" hangingPunct="1">
                        <a:defRPr sz="1350" kern="1200">
                          <a:solidFill>
                            <a:schemeClr val="dk1"/>
                          </a:solidFill>
                          <a:latin typeface="Calibri" panose="020F0502020204030204"/>
                        </a:defRPr>
                      </a:lvl1pPr>
                      <a:lvl2pPr marL="342900" algn="l" defTabSz="685800" rtl="0" eaLnBrk="1" latinLnBrk="0" hangingPunct="1">
                        <a:defRPr sz="1350" kern="1200">
                          <a:solidFill>
                            <a:schemeClr val="dk1"/>
                          </a:solidFill>
                          <a:latin typeface="Calibri" panose="020F0502020204030204"/>
                        </a:defRPr>
                      </a:lvl2pPr>
                      <a:lvl3pPr marL="685800" algn="l" defTabSz="685800" rtl="0" eaLnBrk="1" latinLnBrk="0" hangingPunct="1">
                        <a:defRPr sz="1350" kern="1200">
                          <a:solidFill>
                            <a:schemeClr val="dk1"/>
                          </a:solidFill>
                          <a:latin typeface="Calibri" panose="020F0502020204030204"/>
                        </a:defRPr>
                      </a:lvl3pPr>
                      <a:lvl4pPr marL="1028700" algn="l" defTabSz="685800" rtl="0" eaLnBrk="1" latinLnBrk="0" hangingPunct="1">
                        <a:defRPr sz="1350" kern="1200">
                          <a:solidFill>
                            <a:schemeClr val="dk1"/>
                          </a:solidFill>
                          <a:latin typeface="Calibri" panose="020F0502020204030204"/>
                        </a:defRPr>
                      </a:lvl4pPr>
                      <a:lvl5pPr marL="1371600" algn="l" defTabSz="685800" rtl="0" eaLnBrk="1" latinLnBrk="0" hangingPunct="1">
                        <a:defRPr sz="1350" kern="1200">
                          <a:solidFill>
                            <a:schemeClr val="dk1"/>
                          </a:solidFill>
                          <a:latin typeface="Calibri" panose="020F0502020204030204"/>
                        </a:defRPr>
                      </a:lvl5pPr>
                      <a:lvl6pPr marL="1714500" algn="l" defTabSz="685800" rtl="0" eaLnBrk="1" latinLnBrk="0" hangingPunct="1">
                        <a:defRPr sz="1350" kern="1200">
                          <a:solidFill>
                            <a:schemeClr val="dk1"/>
                          </a:solidFill>
                          <a:latin typeface="Calibri" panose="020F0502020204030204"/>
                        </a:defRPr>
                      </a:lvl6pPr>
                      <a:lvl7pPr marL="2057400" algn="l" defTabSz="685800" rtl="0" eaLnBrk="1" latinLnBrk="0" hangingPunct="1">
                        <a:defRPr sz="1350" kern="1200">
                          <a:solidFill>
                            <a:schemeClr val="dk1"/>
                          </a:solidFill>
                          <a:latin typeface="Calibri" panose="020F0502020204030204"/>
                        </a:defRPr>
                      </a:lvl7pPr>
                      <a:lvl8pPr marL="2400300" algn="l" defTabSz="685800" rtl="0" eaLnBrk="1" latinLnBrk="0" hangingPunct="1">
                        <a:defRPr sz="1350" kern="1200">
                          <a:solidFill>
                            <a:schemeClr val="dk1"/>
                          </a:solidFill>
                          <a:latin typeface="Calibri" panose="020F0502020204030204"/>
                        </a:defRPr>
                      </a:lvl8pPr>
                      <a:lvl9pPr marL="2743200" algn="l" defTabSz="685800" rtl="0" eaLnBrk="1" latinLnBrk="0" hangingPunct="1">
                        <a:defRPr sz="1350" kern="1200">
                          <a:solidFill>
                            <a:schemeClr val="dk1"/>
                          </a:solidFill>
                          <a:latin typeface="Calibri" panose="020F0502020204030204"/>
                        </a:defRPr>
                      </a:lvl9pPr>
                    </a:lstStyle>
                    <a:p>
                      <a:pPr lvl="0"/>
                      <a:r>
                        <a:rPr lang="en-US" sz="1050" b="1" kern="1200" dirty="0"/>
                        <a:t>Key Challenges</a:t>
                      </a:r>
                    </a:p>
                    <a:p>
                      <a:pPr marL="111125" lvl="1" indent="-107950">
                        <a:buFont typeface="Arial" pitchFamily="34" charset="0"/>
                        <a:buChar char="•"/>
                      </a:pPr>
                      <a:r>
                        <a:rPr lang="en-US" sz="1050" kern="1200" baseline="0" dirty="0"/>
                        <a:t>Newly implemented Energy Reform bringing a great deal of uncertainty</a:t>
                      </a:r>
                    </a:p>
                    <a:p>
                      <a:pPr marL="111125" lvl="1" indent="-107950">
                        <a:buFont typeface="Arial" pitchFamily="34" charset="0"/>
                        <a:buChar char="•"/>
                      </a:pPr>
                      <a:r>
                        <a:rPr lang="en-US" sz="1050" kern="1200" baseline="0" dirty="0"/>
                        <a:t>Rapidly changing market</a:t>
                      </a:r>
                    </a:p>
                    <a:p>
                      <a:pPr marL="111125" lvl="1" indent="-107950">
                        <a:buFont typeface="Arial" pitchFamily="34" charset="0"/>
                        <a:buChar char="•"/>
                      </a:pPr>
                      <a:r>
                        <a:rPr lang="en-US" sz="1050" kern="1200" baseline="0" dirty="0"/>
                        <a:t>Lack of transparency on detailed cost information</a:t>
                      </a:r>
                      <a:endParaRPr lang="en-US" sz="1050" kern="1200" baseline="0" dirty="0">
                        <a:solidFill>
                          <a:schemeClr val="tx1">
                            <a:lumMod val="75000"/>
                            <a:lumOff val="25000"/>
                          </a:schemeClr>
                        </a:solidFill>
                        <a:latin typeface="Open Sans Light" panose="020B0306030504020204" pitchFamily="34" charset="0"/>
                        <a:ea typeface="Open Sans Light" panose="020B0306030504020204" pitchFamily="34" charset="0"/>
                        <a:cs typeface="Open Sans Light" panose="020B0306030504020204" pitchFamily="34" charset="0"/>
                      </a:endParaRPr>
                    </a:p>
                  </a:txBody>
                  <a:tcPr marL="51435" marR="51435" marT="25718" marB="25718"/>
                </a:tc>
                <a:tc>
                  <a:txBody>
                    <a:bodyPr/>
                    <a:lstStyle>
                      <a:lvl1pPr marL="0" algn="l" defTabSz="685800" rtl="0" eaLnBrk="1" latinLnBrk="0" hangingPunct="1">
                        <a:defRPr sz="1350" kern="1200">
                          <a:solidFill>
                            <a:schemeClr val="dk1"/>
                          </a:solidFill>
                          <a:latin typeface="Calibri" panose="020F0502020204030204"/>
                        </a:defRPr>
                      </a:lvl1pPr>
                      <a:lvl2pPr marL="342900" algn="l" defTabSz="685800" rtl="0" eaLnBrk="1" latinLnBrk="0" hangingPunct="1">
                        <a:defRPr sz="1350" kern="1200">
                          <a:solidFill>
                            <a:schemeClr val="dk1"/>
                          </a:solidFill>
                          <a:latin typeface="Calibri" panose="020F0502020204030204"/>
                        </a:defRPr>
                      </a:lvl2pPr>
                      <a:lvl3pPr marL="685800" algn="l" defTabSz="685800" rtl="0" eaLnBrk="1" latinLnBrk="0" hangingPunct="1">
                        <a:defRPr sz="1350" kern="1200">
                          <a:solidFill>
                            <a:schemeClr val="dk1"/>
                          </a:solidFill>
                          <a:latin typeface="Calibri" panose="020F0502020204030204"/>
                        </a:defRPr>
                      </a:lvl3pPr>
                      <a:lvl4pPr marL="1028700" algn="l" defTabSz="685800" rtl="0" eaLnBrk="1" latinLnBrk="0" hangingPunct="1">
                        <a:defRPr sz="1350" kern="1200">
                          <a:solidFill>
                            <a:schemeClr val="dk1"/>
                          </a:solidFill>
                          <a:latin typeface="Calibri" panose="020F0502020204030204"/>
                        </a:defRPr>
                      </a:lvl4pPr>
                      <a:lvl5pPr marL="1371600" algn="l" defTabSz="685800" rtl="0" eaLnBrk="1" latinLnBrk="0" hangingPunct="1">
                        <a:defRPr sz="1350" kern="1200">
                          <a:solidFill>
                            <a:schemeClr val="dk1"/>
                          </a:solidFill>
                          <a:latin typeface="Calibri" panose="020F0502020204030204"/>
                        </a:defRPr>
                      </a:lvl5pPr>
                      <a:lvl6pPr marL="1714500" algn="l" defTabSz="685800" rtl="0" eaLnBrk="1" latinLnBrk="0" hangingPunct="1">
                        <a:defRPr sz="1350" kern="1200">
                          <a:solidFill>
                            <a:schemeClr val="dk1"/>
                          </a:solidFill>
                          <a:latin typeface="Calibri" panose="020F0502020204030204"/>
                        </a:defRPr>
                      </a:lvl6pPr>
                      <a:lvl7pPr marL="2057400" algn="l" defTabSz="685800" rtl="0" eaLnBrk="1" latinLnBrk="0" hangingPunct="1">
                        <a:defRPr sz="1350" kern="1200">
                          <a:solidFill>
                            <a:schemeClr val="dk1"/>
                          </a:solidFill>
                          <a:latin typeface="Calibri" panose="020F0502020204030204"/>
                        </a:defRPr>
                      </a:lvl7pPr>
                      <a:lvl8pPr marL="2400300" algn="l" defTabSz="685800" rtl="0" eaLnBrk="1" latinLnBrk="0" hangingPunct="1">
                        <a:defRPr sz="1350" kern="1200">
                          <a:solidFill>
                            <a:schemeClr val="dk1"/>
                          </a:solidFill>
                          <a:latin typeface="Calibri" panose="020F0502020204030204"/>
                        </a:defRPr>
                      </a:lvl8pPr>
                      <a:lvl9pPr marL="2743200" algn="l" defTabSz="685800" rtl="0" eaLnBrk="1" latinLnBrk="0" hangingPunct="1">
                        <a:defRPr sz="1350" kern="1200">
                          <a:solidFill>
                            <a:schemeClr val="dk1"/>
                          </a:solidFill>
                          <a:latin typeface="Calibri" panose="020F0502020204030204"/>
                        </a:defRPr>
                      </a:lvl9pPr>
                    </a:lstStyle>
                    <a:p>
                      <a:pPr lvl="0"/>
                      <a:r>
                        <a:rPr lang="en-US" sz="1050" b="1" kern="1200" dirty="0"/>
                        <a:t>Why BSI was Selected</a:t>
                      </a:r>
                    </a:p>
                    <a:p>
                      <a:pPr marL="111125" lvl="1" indent="-111125">
                        <a:buFont typeface="Arial" pitchFamily="34" charset="0"/>
                        <a:buChar char="•"/>
                      </a:pPr>
                      <a:r>
                        <a:rPr lang="en-US" sz="1050" kern="1200" dirty="0"/>
                        <a:t>Deep experience in economic analysis of energy technologies</a:t>
                      </a:r>
                    </a:p>
                    <a:p>
                      <a:pPr marL="111125" lvl="1" indent="-111125">
                        <a:buFont typeface="Arial" pitchFamily="34" charset="0"/>
                        <a:buChar char="•"/>
                      </a:pPr>
                      <a:r>
                        <a:rPr lang="en-US" sz="1050" kern="1200" dirty="0"/>
                        <a:t>Decision-making tools and processes to help evaluate complex technology and economic trade-offs</a:t>
                      </a:r>
                    </a:p>
                    <a:p>
                      <a:pPr marL="111125" lvl="1" indent="-111125">
                        <a:buFont typeface="Arial" pitchFamily="34" charset="0"/>
                        <a:buChar char="•"/>
                      </a:pPr>
                      <a:r>
                        <a:rPr lang="en-US" sz="1050" kern="1200" dirty="0"/>
                        <a:t>Intimate familiarity with the major project developers and suppliers involved</a:t>
                      </a:r>
                      <a:endParaRPr lang="en-US" sz="1050" kern="1200" dirty="0">
                        <a:solidFill>
                          <a:schemeClr val="tx1">
                            <a:lumMod val="75000"/>
                            <a:lumOff val="25000"/>
                          </a:schemeClr>
                        </a:solidFill>
                        <a:latin typeface="Open Sans Light" panose="020B0306030504020204" pitchFamily="34" charset="0"/>
                        <a:ea typeface="Open Sans Light" panose="020B0306030504020204" pitchFamily="34" charset="0"/>
                        <a:cs typeface="Open Sans Light" panose="020B0306030504020204" pitchFamily="34" charset="0"/>
                      </a:endParaRPr>
                    </a:p>
                  </a:txBody>
                  <a:tcPr marL="51435" marR="51435" marT="25718" marB="25718"/>
                </a:tc>
                <a:extLst>
                  <a:ext uri="{0D108BD9-81ED-4DB2-BD59-A6C34878D82A}">
                    <a16:rowId xmlns:a16="http://schemas.microsoft.com/office/drawing/2014/main" val="10000"/>
                  </a:ext>
                </a:extLst>
              </a:tr>
              <a:tr h="1231672">
                <a:tc>
                  <a:txBody>
                    <a:bodyPr/>
                    <a:lstStyle>
                      <a:lvl1pPr marL="0" algn="l" defTabSz="685800" rtl="0" eaLnBrk="1" latinLnBrk="0" hangingPunct="1">
                        <a:defRPr sz="1350" kern="1200">
                          <a:solidFill>
                            <a:schemeClr val="dk1"/>
                          </a:solidFill>
                          <a:latin typeface="Calibri" panose="020F0502020204030204"/>
                        </a:defRPr>
                      </a:lvl1pPr>
                      <a:lvl2pPr marL="342900" algn="l" defTabSz="685800" rtl="0" eaLnBrk="1" latinLnBrk="0" hangingPunct="1">
                        <a:defRPr sz="1350" kern="1200">
                          <a:solidFill>
                            <a:schemeClr val="dk1"/>
                          </a:solidFill>
                          <a:latin typeface="Calibri" panose="020F0502020204030204"/>
                        </a:defRPr>
                      </a:lvl2pPr>
                      <a:lvl3pPr marL="685800" algn="l" defTabSz="685800" rtl="0" eaLnBrk="1" latinLnBrk="0" hangingPunct="1">
                        <a:defRPr sz="1350" kern="1200">
                          <a:solidFill>
                            <a:schemeClr val="dk1"/>
                          </a:solidFill>
                          <a:latin typeface="Calibri" panose="020F0502020204030204"/>
                        </a:defRPr>
                      </a:lvl3pPr>
                      <a:lvl4pPr marL="1028700" algn="l" defTabSz="685800" rtl="0" eaLnBrk="1" latinLnBrk="0" hangingPunct="1">
                        <a:defRPr sz="1350" kern="1200">
                          <a:solidFill>
                            <a:schemeClr val="dk1"/>
                          </a:solidFill>
                          <a:latin typeface="Calibri" panose="020F0502020204030204"/>
                        </a:defRPr>
                      </a:lvl4pPr>
                      <a:lvl5pPr marL="1371600" algn="l" defTabSz="685800" rtl="0" eaLnBrk="1" latinLnBrk="0" hangingPunct="1">
                        <a:defRPr sz="1350" kern="1200">
                          <a:solidFill>
                            <a:schemeClr val="dk1"/>
                          </a:solidFill>
                          <a:latin typeface="Calibri" panose="020F0502020204030204"/>
                        </a:defRPr>
                      </a:lvl5pPr>
                      <a:lvl6pPr marL="1714500" algn="l" defTabSz="685800" rtl="0" eaLnBrk="1" latinLnBrk="0" hangingPunct="1">
                        <a:defRPr sz="1350" kern="1200">
                          <a:solidFill>
                            <a:schemeClr val="dk1"/>
                          </a:solidFill>
                          <a:latin typeface="Calibri" panose="020F0502020204030204"/>
                        </a:defRPr>
                      </a:lvl6pPr>
                      <a:lvl7pPr marL="2057400" algn="l" defTabSz="685800" rtl="0" eaLnBrk="1" latinLnBrk="0" hangingPunct="1">
                        <a:defRPr sz="1350" kern="1200">
                          <a:solidFill>
                            <a:schemeClr val="dk1"/>
                          </a:solidFill>
                          <a:latin typeface="Calibri" panose="020F0502020204030204"/>
                        </a:defRPr>
                      </a:lvl7pPr>
                      <a:lvl8pPr marL="2400300" algn="l" defTabSz="685800" rtl="0" eaLnBrk="1" latinLnBrk="0" hangingPunct="1">
                        <a:defRPr sz="1350" kern="1200">
                          <a:solidFill>
                            <a:schemeClr val="dk1"/>
                          </a:solidFill>
                          <a:latin typeface="Calibri" panose="020F0502020204030204"/>
                        </a:defRPr>
                      </a:lvl8pPr>
                      <a:lvl9pPr marL="2743200" algn="l" defTabSz="685800" rtl="0" eaLnBrk="1" latinLnBrk="0" hangingPunct="1">
                        <a:defRPr sz="1350" kern="1200">
                          <a:solidFill>
                            <a:schemeClr val="dk1"/>
                          </a:solidFill>
                          <a:latin typeface="Calibri" panose="020F0502020204030204"/>
                        </a:defRPr>
                      </a:lvl9pPr>
                    </a:lstStyle>
                    <a:p>
                      <a:pPr lvl="0"/>
                      <a:r>
                        <a:rPr lang="en-US" sz="1050" b="1" kern="1200" dirty="0"/>
                        <a:t>Project Scope</a:t>
                      </a:r>
                    </a:p>
                    <a:p>
                      <a:pPr marL="111125" marR="0" lvl="1" indent="-107950" algn="l" defTabSz="914400" rtl="0" eaLnBrk="1" fontAlgn="auto" latinLnBrk="0" hangingPunct="1">
                        <a:lnSpc>
                          <a:spcPct val="100000"/>
                        </a:lnSpc>
                        <a:spcBef>
                          <a:spcPts val="0"/>
                        </a:spcBef>
                        <a:spcAft>
                          <a:spcPts val="0"/>
                        </a:spcAft>
                        <a:buClrTx/>
                        <a:buSzTx/>
                        <a:buFont typeface="Arial" pitchFamily="34" charset="0"/>
                        <a:buChar char="•"/>
                        <a:tabLst/>
                        <a:defRPr/>
                      </a:pPr>
                      <a:r>
                        <a:rPr lang="en-US" sz="1050" kern="1200" dirty="0"/>
                        <a:t>Utility-scale Solar PV</a:t>
                      </a:r>
                    </a:p>
                    <a:p>
                      <a:pPr marL="111125" marR="0" lvl="1" indent="-107950" algn="l" defTabSz="914400" rtl="0" eaLnBrk="1" fontAlgn="auto" latinLnBrk="0" hangingPunct="1">
                        <a:lnSpc>
                          <a:spcPct val="100000"/>
                        </a:lnSpc>
                        <a:spcBef>
                          <a:spcPts val="0"/>
                        </a:spcBef>
                        <a:spcAft>
                          <a:spcPts val="0"/>
                        </a:spcAft>
                        <a:buClrTx/>
                        <a:buSzTx/>
                        <a:buFont typeface="Arial" pitchFamily="34" charset="0"/>
                        <a:buChar char="•"/>
                        <a:tabLst/>
                        <a:defRPr/>
                      </a:pPr>
                      <a:r>
                        <a:rPr lang="en-US" sz="1050" kern="1200" dirty="0"/>
                        <a:t>Utility-scale Wind Farms</a:t>
                      </a:r>
                    </a:p>
                    <a:p>
                      <a:pPr marL="111125" marR="0" lvl="1" indent="-107950" algn="l" defTabSz="914400" rtl="0" eaLnBrk="1" fontAlgn="auto" latinLnBrk="0" hangingPunct="1">
                        <a:lnSpc>
                          <a:spcPct val="100000"/>
                        </a:lnSpc>
                        <a:spcBef>
                          <a:spcPts val="0"/>
                        </a:spcBef>
                        <a:spcAft>
                          <a:spcPts val="0"/>
                        </a:spcAft>
                        <a:buClrTx/>
                        <a:buSzTx/>
                        <a:buFont typeface="Arial" pitchFamily="34" charset="0"/>
                        <a:buChar char="•"/>
                        <a:tabLst/>
                        <a:defRPr/>
                      </a:pPr>
                      <a:r>
                        <a:rPr lang="en-US" sz="1050" kern="1200" dirty="0"/>
                        <a:t>Geothermal Power Plants</a:t>
                      </a:r>
                    </a:p>
                    <a:p>
                      <a:pPr marL="111125" marR="0" lvl="1" indent="-107950" algn="l" defTabSz="914400" rtl="0" eaLnBrk="1" fontAlgn="auto" latinLnBrk="0" hangingPunct="1">
                        <a:lnSpc>
                          <a:spcPct val="100000"/>
                        </a:lnSpc>
                        <a:spcBef>
                          <a:spcPts val="0"/>
                        </a:spcBef>
                        <a:spcAft>
                          <a:spcPts val="0"/>
                        </a:spcAft>
                        <a:buClrTx/>
                        <a:buSzTx/>
                        <a:buFont typeface="Arial" pitchFamily="34" charset="0"/>
                        <a:buChar char="•"/>
                        <a:tabLst/>
                        <a:defRPr/>
                      </a:pPr>
                      <a:r>
                        <a:rPr lang="en-US" sz="1050" kern="1200" dirty="0"/>
                        <a:t>Combined Cycle Power Plants</a:t>
                      </a:r>
                      <a:endParaRPr lang="en-US" sz="1050" kern="1200" dirty="0">
                        <a:solidFill>
                          <a:schemeClr val="tx1">
                            <a:lumMod val="75000"/>
                            <a:lumOff val="25000"/>
                          </a:schemeClr>
                        </a:solidFill>
                        <a:latin typeface="Open Sans Light" panose="020B0306030504020204" pitchFamily="34" charset="0"/>
                        <a:ea typeface="Open Sans Light" panose="020B0306030504020204" pitchFamily="34" charset="0"/>
                        <a:cs typeface="Open Sans Light" panose="020B0306030504020204" pitchFamily="34" charset="0"/>
                      </a:endParaRPr>
                    </a:p>
                  </a:txBody>
                  <a:tcPr marL="51435" marR="51435" marT="25718" marB="25718"/>
                </a:tc>
                <a:tc>
                  <a:txBody>
                    <a:bodyPr/>
                    <a:lstStyle>
                      <a:lvl1pPr marL="0" algn="l" defTabSz="685800" rtl="0" eaLnBrk="1" latinLnBrk="0" hangingPunct="1">
                        <a:defRPr sz="1350" kern="1200">
                          <a:solidFill>
                            <a:schemeClr val="dk1"/>
                          </a:solidFill>
                          <a:latin typeface="Calibri" panose="020F0502020204030204"/>
                        </a:defRPr>
                      </a:lvl1pPr>
                      <a:lvl2pPr marL="342900" algn="l" defTabSz="685800" rtl="0" eaLnBrk="1" latinLnBrk="0" hangingPunct="1">
                        <a:defRPr sz="1350" kern="1200">
                          <a:solidFill>
                            <a:schemeClr val="dk1"/>
                          </a:solidFill>
                          <a:latin typeface="Calibri" panose="020F0502020204030204"/>
                        </a:defRPr>
                      </a:lvl2pPr>
                      <a:lvl3pPr marL="685800" algn="l" defTabSz="685800" rtl="0" eaLnBrk="1" latinLnBrk="0" hangingPunct="1">
                        <a:defRPr sz="1350" kern="1200">
                          <a:solidFill>
                            <a:schemeClr val="dk1"/>
                          </a:solidFill>
                          <a:latin typeface="Calibri" panose="020F0502020204030204"/>
                        </a:defRPr>
                      </a:lvl3pPr>
                      <a:lvl4pPr marL="1028700" algn="l" defTabSz="685800" rtl="0" eaLnBrk="1" latinLnBrk="0" hangingPunct="1">
                        <a:defRPr sz="1350" kern="1200">
                          <a:solidFill>
                            <a:schemeClr val="dk1"/>
                          </a:solidFill>
                          <a:latin typeface="Calibri" panose="020F0502020204030204"/>
                        </a:defRPr>
                      </a:lvl4pPr>
                      <a:lvl5pPr marL="1371600" algn="l" defTabSz="685800" rtl="0" eaLnBrk="1" latinLnBrk="0" hangingPunct="1">
                        <a:defRPr sz="1350" kern="1200">
                          <a:solidFill>
                            <a:schemeClr val="dk1"/>
                          </a:solidFill>
                          <a:latin typeface="Calibri" panose="020F0502020204030204"/>
                        </a:defRPr>
                      </a:lvl5pPr>
                      <a:lvl6pPr marL="1714500" algn="l" defTabSz="685800" rtl="0" eaLnBrk="1" latinLnBrk="0" hangingPunct="1">
                        <a:defRPr sz="1350" kern="1200">
                          <a:solidFill>
                            <a:schemeClr val="dk1"/>
                          </a:solidFill>
                          <a:latin typeface="Calibri" panose="020F0502020204030204"/>
                        </a:defRPr>
                      </a:lvl6pPr>
                      <a:lvl7pPr marL="2057400" algn="l" defTabSz="685800" rtl="0" eaLnBrk="1" latinLnBrk="0" hangingPunct="1">
                        <a:defRPr sz="1350" kern="1200">
                          <a:solidFill>
                            <a:schemeClr val="dk1"/>
                          </a:solidFill>
                          <a:latin typeface="Calibri" panose="020F0502020204030204"/>
                        </a:defRPr>
                      </a:lvl7pPr>
                      <a:lvl8pPr marL="2400300" algn="l" defTabSz="685800" rtl="0" eaLnBrk="1" latinLnBrk="0" hangingPunct="1">
                        <a:defRPr sz="1350" kern="1200">
                          <a:solidFill>
                            <a:schemeClr val="dk1"/>
                          </a:solidFill>
                          <a:latin typeface="Calibri" panose="020F0502020204030204"/>
                        </a:defRPr>
                      </a:lvl8pPr>
                      <a:lvl9pPr marL="2743200" algn="l" defTabSz="685800" rtl="0" eaLnBrk="1" latinLnBrk="0" hangingPunct="1">
                        <a:defRPr sz="1350" kern="1200">
                          <a:solidFill>
                            <a:schemeClr val="dk1"/>
                          </a:solidFill>
                          <a:latin typeface="Calibri" panose="020F0502020204030204"/>
                        </a:defRPr>
                      </a:lvl9pPr>
                    </a:lstStyle>
                    <a:p>
                      <a:pPr lvl="0"/>
                      <a:r>
                        <a:rPr lang="en-US" sz="1050" b="1" kern="1200" dirty="0"/>
                        <a:t>Project Approach</a:t>
                      </a:r>
                    </a:p>
                    <a:p>
                      <a:pPr marL="111125" marR="0" lvl="1" indent="-107950" algn="l" defTabSz="914400" rtl="0" eaLnBrk="1" fontAlgn="auto" latinLnBrk="0" hangingPunct="1">
                        <a:lnSpc>
                          <a:spcPct val="100000"/>
                        </a:lnSpc>
                        <a:spcBef>
                          <a:spcPts val="0"/>
                        </a:spcBef>
                        <a:spcAft>
                          <a:spcPts val="0"/>
                        </a:spcAft>
                        <a:buClrTx/>
                        <a:buSzTx/>
                        <a:buFont typeface="Arial" pitchFamily="34" charset="0"/>
                        <a:buChar char="•"/>
                        <a:tabLst/>
                        <a:defRPr/>
                      </a:pPr>
                      <a:r>
                        <a:rPr kumimoji="0" lang="en-US" sz="1050" u="none" strike="noStrike" kern="1200" cap="none" spc="0" normalizeH="0" baseline="0" noProof="0" dirty="0">
                          <a:ln>
                            <a:noFill/>
                          </a:ln>
                          <a:effectLst/>
                          <a:uLnTx/>
                          <a:uFillTx/>
                        </a:rPr>
                        <a:t>Stakeholder interviews</a:t>
                      </a:r>
                    </a:p>
                    <a:p>
                      <a:pPr marL="111125" marR="0" lvl="1" indent="-107950" algn="l" defTabSz="914400" rtl="0" eaLnBrk="1" fontAlgn="auto" latinLnBrk="0" hangingPunct="1">
                        <a:lnSpc>
                          <a:spcPct val="100000"/>
                        </a:lnSpc>
                        <a:spcBef>
                          <a:spcPts val="0"/>
                        </a:spcBef>
                        <a:spcAft>
                          <a:spcPts val="0"/>
                        </a:spcAft>
                        <a:buClrTx/>
                        <a:buSzTx/>
                        <a:buFont typeface="Arial" pitchFamily="34" charset="0"/>
                        <a:buChar char="•"/>
                        <a:tabLst/>
                        <a:defRPr/>
                      </a:pPr>
                      <a:r>
                        <a:rPr kumimoji="0" lang="en-US" sz="1050" u="none" strike="noStrike" kern="1200" cap="none" spc="0" normalizeH="0" baseline="0" noProof="0" dirty="0">
                          <a:ln>
                            <a:noFill/>
                          </a:ln>
                          <a:effectLst/>
                          <a:uLnTx/>
                          <a:uFillTx/>
                        </a:rPr>
                        <a:t>Statistical analysis </a:t>
                      </a:r>
                    </a:p>
                    <a:p>
                      <a:pPr marL="111125" marR="0" lvl="1" indent="-107950" algn="l" defTabSz="914400" rtl="0" eaLnBrk="1" fontAlgn="auto" latinLnBrk="0" hangingPunct="1">
                        <a:lnSpc>
                          <a:spcPct val="100000"/>
                        </a:lnSpc>
                        <a:spcBef>
                          <a:spcPts val="0"/>
                        </a:spcBef>
                        <a:spcAft>
                          <a:spcPts val="0"/>
                        </a:spcAft>
                        <a:buClrTx/>
                        <a:buSzTx/>
                        <a:buFont typeface="Arial" pitchFamily="34" charset="0"/>
                        <a:buChar char="•"/>
                        <a:tabLst/>
                        <a:defRPr/>
                      </a:pPr>
                      <a:r>
                        <a:rPr kumimoji="0" lang="en-US" sz="1050" u="none" strike="noStrike" kern="1200" cap="none" spc="0" normalizeH="0" baseline="0" noProof="0" dirty="0">
                          <a:ln>
                            <a:noFill/>
                          </a:ln>
                          <a:effectLst/>
                          <a:uLnTx/>
                          <a:uFillTx/>
                        </a:rPr>
                        <a:t>Economic modelling</a:t>
                      </a:r>
                    </a:p>
                    <a:p>
                      <a:pPr marL="111125" marR="0" lvl="1" indent="-107950" algn="l" defTabSz="914400" rtl="0" eaLnBrk="1" fontAlgn="auto" latinLnBrk="0" hangingPunct="1">
                        <a:lnSpc>
                          <a:spcPct val="100000"/>
                        </a:lnSpc>
                        <a:spcBef>
                          <a:spcPts val="0"/>
                        </a:spcBef>
                        <a:spcAft>
                          <a:spcPts val="0"/>
                        </a:spcAft>
                        <a:buClrTx/>
                        <a:buSzTx/>
                        <a:buFont typeface="Arial" pitchFamily="34" charset="0"/>
                        <a:buChar char="•"/>
                        <a:tabLst/>
                        <a:defRPr/>
                      </a:pPr>
                      <a:r>
                        <a:rPr kumimoji="0" lang="en-US" sz="1050" u="none" strike="noStrike" kern="1200" cap="none" spc="0" normalizeH="0" baseline="0" noProof="0" dirty="0">
                          <a:ln>
                            <a:noFill/>
                          </a:ln>
                          <a:effectLst/>
                          <a:uLnTx/>
                          <a:uFillTx/>
                        </a:rPr>
                        <a:t>Policy recommendation </a:t>
                      </a:r>
                      <a:endParaRPr kumimoji="0" lang="en-US" sz="1050" b="0" i="0" u="none" strike="noStrike" kern="1200" cap="none" spc="0" normalizeH="0" baseline="0" noProof="0" dirty="0">
                        <a:ln>
                          <a:noFill/>
                        </a:ln>
                        <a:solidFill>
                          <a:schemeClr val="tx1">
                            <a:lumMod val="75000"/>
                            <a:lumOff val="25000"/>
                          </a:schemeClr>
                        </a:solidFill>
                        <a:effectLst/>
                        <a:uLnTx/>
                        <a:uFillTx/>
                        <a:latin typeface="Open Sans Light" panose="020B0306030504020204" pitchFamily="34" charset="0"/>
                        <a:ea typeface="Open Sans Light" panose="020B0306030504020204" pitchFamily="34" charset="0"/>
                        <a:cs typeface="Open Sans Light" panose="020B0306030504020204" pitchFamily="34" charset="0"/>
                      </a:endParaRPr>
                    </a:p>
                  </a:txBody>
                  <a:tcPr marL="51435" marR="51435" marT="25718" marB="25718"/>
                </a:tc>
                <a:extLst>
                  <a:ext uri="{0D108BD9-81ED-4DB2-BD59-A6C34878D82A}">
                    <a16:rowId xmlns:a16="http://schemas.microsoft.com/office/drawing/2014/main" val="10001"/>
                  </a:ext>
                </a:extLst>
              </a:tr>
              <a:tr h="1319379">
                <a:tc gridSpan="2">
                  <a:txBody>
                    <a:bodyPr/>
                    <a:lstStyle>
                      <a:lvl1pPr marL="0" algn="l" defTabSz="685800" rtl="0" eaLnBrk="1" latinLnBrk="0" hangingPunct="1">
                        <a:defRPr sz="1350" kern="1200">
                          <a:solidFill>
                            <a:schemeClr val="dk1"/>
                          </a:solidFill>
                          <a:latin typeface="Calibri" panose="020F0502020204030204"/>
                        </a:defRPr>
                      </a:lvl1pPr>
                      <a:lvl2pPr marL="342900" algn="l" defTabSz="685800" rtl="0" eaLnBrk="1" latinLnBrk="0" hangingPunct="1">
                        <a:defRPr sz="1350" kern="1200">
                          <a:solidFill>
                            <a:schemeClr val="dk1"/>
                          </a:solidFill>
                          <a:latin typeface="Calibri" panose="020F0502020204030204"/>
                        </a:defRPr>
                      </a:lvl2pPr>
                      <a:lvl3pPr marL="685800" algn="l" defTabSz="685800" rtl="0" eaLnBrk="1" latinLnBrk="0" hangingPunct="1">
                        <a:defRPr sz="1350" kern="1200">
                          <a:solidFill>
                            <a:schemeClr val="dk1"/>
                          </a:solidFill>
                          <a:latin typeface="Calibri" panose="020F0502020204030204"/>
                        </a:defRPr>
                      </a:lvl3pPr>
                      <a:lvl4pPr marL="1028700" algn="l" defTabSz="685800" rtl="0" eaLnBrk="1" latinLnBrk="0" hangingPunct="1">
                        <a:defRPr sz="1350" kern="1200">
                          <a:solidFill>
                            <a:schemeClr val="dk1"/>
                          </a:solidFill>
                          <a:latin typeface="Calibri" panose="020F0502020204030204"/>
                        </a:defRPr>
                      </a:lvl4pPr>
                      <a:lvl5pPr marL="1371600" algn="l" defTabSz="685800" rtl="0" eaLnBrk="1" latinLnBrk="0" hangingPunct="1">
                        <a:defRPr sz="1350" kern="1200">
                          <a:solidFill>
                            <a:schemeClr val="dk1"/>
                          </a:solidFill>
                          <a:latin typeface="Calibri" panose="020F0502020204030204"/>
                        </a:defRPr>
                      </a:lvl5pPr>
                      <a:lvl6pPr marL="1714500" algn="l" defTabSz="685800" rtl="0" eaLnBrk="1" latinLnBrk="0" hangingPunct="1">
                        <a:defRPr sz="1350" kern="1200">
                          <a:solidFill>
                            <a:schemeClr val="dk1"/>
                          </a:solidFill>
                          <a:latin typeface="Calibri" panose="020F0502020204030204"/>
                        </a:defRPr>
                      </a:lvl6pPr>
                      <a:lvl7pPr marL="2057400" algn="l" defTabSz="685800" rtl="0" eaLnBrk="1" latinLnBrk="0" hangingPunct="1">
                        <a:defRPr sz="1350" kern="1200">
                          <a:solidFill>
                            <a:schemeClr val="dk1"/>
                          </a:solidFill>
                          <a:latin typeface="Calibri" panose="020F0502020204030204"/>
                        </a:defRPr>
                      </a:lvl7pPr>
                      <a:lvl8pPr marL="2400300" algn="l" defTabSz="685800" rtl="0" eaLnBrk="1" latinLnBrk="0" hangingPunct="1">
                        <a:defRPr sz="1350" kern="1200">
                          <a:solidFill>
                            <a:schemeClr val="dk1"/>
                          </a:solidFill>
                          <a:latin typeface="Calibri" panose="020F0502020204030204"/>
                        </a:defRPr>
                      </a:lvl8pPr>
                      <a:lvl9pPr marL="2743200" algn="l" defTabSz="685800" rtl="0" eaLnBrk="1" latinLnBrk="0" hangingPunct="1">
                        <a:defRPr sz="1350" kern="1200">
                          <a:solidFill>
                            <a:schemeClr val="dk1"/>
                          </a:solidFill>
                          <a:latin typeface="Calibri" panose="020F0502020204030204"/>
                        </a:defRPr>
                      </a:lvl9pPr>
                    </a:lstStyle>
                    <a:p>
                      <a:pPr lvl="0"/>
                      <a:r>
                        <a:rPr lang="en-US" sz="1050" b="1" kern="1200" dirty="0"/>
                        <a:t>Benefits Realized</a:t>
                      </a:r>
                    </a:p>
                    <a:p>
                      <a:pPr marL="111125" lvl="1" indent="-107950">
                        <a:buFont typeface="Arial" pitchFamily="34" charset="0"/>
                        <a:buChar char="•"/>
                      </a:pPr>
                      <a:r>
                        <a:rPr lang="en-US" sz="1050" kern="1200" baseline="0" dirty="0"/>
                        <a:t>Thorough understanding of the detailed country’s cost structure for each technology analyzed leading to policy recommendations to incentivize the most cost effective renewable technologies.   </a:t>
                      </a:r>
                    </a:p>
                    <a:p>
                      <a:pPr marL="111125" lvl="1" indent="-107950">
                        <a:buFont typeface="Arial" pitchFamily="34" charset="0"/>
                        <a:buChar char="•"/>
                      </a:pPr>
                      <a:r>
                        <a:rPr lang="en-US" sz="1050" kern="1200" baseline="0" dirty="0"/>
                        <a:t>Detailed characterization of the value created at each stage of the value chain per technology leading to local value chain developments such as increased employment</a:t>
                      </a:r>
                    </a:p>
                    <a:p>
                      <a:pPr marL="111125" lvl="1" indent="-107950">
                        <a:buFont typeface="Arial" pitchFamily="34" charset="0"/>
                        <a:buChar char="•"/>
                      </a:pPr>
                      <a:r>
                        <a:rPr lang="en-US" sz="1050" kern="1200" baseline="0" dirty="0"/>
                        <a:t>Understanding of the interactions between each energy technology and other sectors of the Mexican economy, allowing the government to align policy actions for different sectors</a:t>
                      </a:r>
                      <a:endParaRPr lang="en-US" sz="1050" b="0" kern="1200" baseline="0" dirty="0">
                        <a:solidFill>
                          <a:schemeClr val="tx1">
                            <a:lumMod val="75000"/>
                            <a:lumOff val="25000"/>
                          </a:schemeClr>
                        </a:solidFill>
                        <a:latin typeface="Open Sans Light" panose="020B0306030504020204" pitchFamily="34" charset="0"/>
                        <a:ea typeface="Open Sans Light" panose="020B0306030504020204" pitchFamily="34" charset="0"/>
                        <a:cs typeface="Open Sans Light" panose="020B0306030504020204" pitchFamily="34" charset="0"/>
                      </a:endParaRPr>
                    </a:p>
                  </a:txBody>
                  <a:tcPr marL="51435" marR="51435" marT="25718" marB="25718"/>
                </a:tc>
                <a:tc hMerge="1">
                  <a:txBody>
                    <a:bodyPr/>
                    <a:lstStyle>
                      <a:lvl1pPr marL="0" algn="l" defTabSz="685800" rtl="0" eaLnBrk="1" latinLnBrk="0" hangingPunct="1">
                        <a:defRPr sz="1350" kern="1200">
                          <a:solidFill>
                            <a:schemeClr val="dk1"/>
                          </a:solidFill>
                          <a:latin typeface="Calibri" panose="020F0502020204030204"/>
                        </a:defRPr>
                      </a:lvl1pPr>
                      <a:lvl2pPr marL="342900" algn="l" defTabSz="685800" rtl="0" eaLnBrk="1" latinLnBrk="0" hangingPunct="1">
                        <a:defRPr sz="1350" kern="1200">
                          <a:solidFill>
                            <a:schemeClr val="dk1"/>
                          </a:solidFill>
                          <a:latin typeface="Calibri" panose="020F0502020204030204"/>
                        </a:defRPr>
                      </a:lvl2pPr>
                      <a:lvl3pPr marL="685800" algn="l" defTabSz="685800" rtl="0" eaLnBrk="1" latinLnBrk="0" hangingPunct="1">
                        <a:defRPr sz="1350" kern="1200">
                          <a:solidFill>
                            <a:schemeClr val="dk1"/>
                          </a:solidFill>
                          <a:latin typeface="Calibri" panose="020F0502020204030204"/>
                        </a:defRPr>
                      </a:lvl3pPr>
                      <a:lvl4pPr marL="1028700" algn="l" defTabSz="685800" rtl="0" eaLnBrk="1" latinLnBrk="0" hangingPunct="1">
                        <a:defRPr sz="1350" kern="1200">
                          <a:solidFill>
                            <a:schemeClr val="dk1"/>
                          </a:solidFill>
                          <a:latin typeface="Calibri" panose="020F0502020204030204"/>
                        </a:defRPr>
                      </a:lvl4pPr>
                      <a:lvl5pPr marL="1371600" algn="l" defTabSz="685800" rtl="0" eaLnBrk="1" latinLnBrk="0" hangingPunct="1">
                        <a:defRPr sz="1350" kern="1200">
                          <a:solidFill>
                            <a:schemeClr val="dk1"/>
                          </a:solidFill>
                          <a:latin typeface="Calibri" panose="020F0502020204030204"/>
                        </a:defRPr>
                      </a:lvl5pPr>
                      <a:lvl6pPr marL="1714500" algn="l" defTabSz="685800" rtl="0" eaLnBrk="1" latinLnBrk="0" hangingPunct="1">
                        <a:defRPr sz="1350" kern="1200">
                          <a:solidFill>
                            <a:schemeClr val="dk1"/>
                          </a:solidFill>
                          <a:latin typeface="Calibri" panose="020F0502020204030204"/>
                        </a:defRPr>
                      </a:lvl6pPr>
                      <a:lvl7pPr marL="2057400" algn="l" defTabSz="685800" rtl="0" eaLnBrk="1" latinLnBrk="0" hangingPunct="1">
                        <a:defRPr sz="1350" kern="1200">
                          <a:solidFill>
                            <a:schemeClr val="dk1"/>
                          </a:solidFill>
                          <a:latin typeface="Calibri" panose="020F0502020204030204"/>
                        </a:defRPr>
                      </a:lvl7pPr>
                      <a:lvl8pPr marL="2400300" algn="l" defTabSz="685800" rtl="0" eaLnBrk="1" latinLnBrk="0" hangingPunct="1">
                        <a:defRPr sz="1350" kern="1200">
                          <a:solidFill>
                            <a:schemeClr val="dk1"/>
                          </a:solidFill>
                          <a:latin typeface="Calibri" panose="020F0502020204030204"/>
                        </a:defRPr>
                      </a:lvl8pPr>
                      <a:lvl9pPr marL="2743200" algn="l" defTabSz="685800" rtl="0" eaLnBrk="1" latinLnBrk="0" hangingPunct="1">
                        <a:defRPr sz="1350" kern="1200">
                          <a:solidFill>
                            <a:schemeClr val="dk1"/>
                          </a:solidFill>
                          <a:latin typeface="Calibri" panose="020F0502020204030204"/>
                        </a:defRPr>
                      </a:lvl9pPr>
                    </a:lstStyle>
                    <a:p>
                      <a:pPr marL="0" indent="0">
                        <a:buFont typeface="Arial" pitchFamily="34" charset="0"/>
                        <a:buNone/>
                      </a:pPr>
                      <a:endParaRPr lang="en-US" sz="800" baseline="0" dirty="0">
                        <a:solidFill>
                          <a:schemeClr val="tx1">
                            <a:lumMod val="75000"/>
                            <a:lumOff val="25000"/>
                          </a:schemeClr>
                        </a:solidFill>
                        <a:latin typeface="Open Sans Light" panose="020B0306030504020204" pitchFamily="34" charset="0"/>
                        <a:ea typeface="Open Sans Light" panose="020B0306030504020204" pitchFamily="34" charset="0"/>
                        <a:cs typeface="Open Sans Light" panose="020B0306030504020204" pitchFamily="34" charset="0"/>
                      </a:endParaRPr>
                    </a:p>
                  </a:txBody>
                  <a:tcPr marL="68580" marR="68580" marT="34290" marB="34290">
                    <a:lnL w="3175" cap="flat" cmpd="sng" algn="ctr">
                      <a:solidFill>
                        <a:sysClr val="window" lastClr="FFFFFF">
                          <a:lumMod val="75000"/>
                        </a:sysClr>
                      </a:solidFill>
                      <a:prstDash val="solid"/>
                      <a:round/>
                      <a:headEnd type="none" w="med" len="med"/>
                      <a:tailEnd type="none" w="med" len="med"/>
                    </a:lnL>
                    <a:lnR w="12700" cmpd="sng">
                      <a:noFill/>
                    </a:lnR>
                    <a:lnT w="3175" cap="flat" cmpd="sng" algn="ctr">
                      <a:solidFill>
                        <a:sysClr val="window" lastClr="FFFFFF">
                          <a:lumMod val="75000"/>
                        </a:sysClr>
                      </a:solidFill>
                      <a:prstDash val="solid"/>
                      <a:round/>
                      <a:headEnd type="none" w="med" len="med"/>
                      <a:tailEnd type="none" w="med" len="med"/>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0002"/>
                  </a:ext>
                </a:extLst>
              </a:tr>
            </a:tbl>
          </a:graphicData>
        </a:graphic>
      </p:graphicFrame>
      <p:cxnSp>
        <p:nvCxnSpPr>
          <p:cNvPr id="15" name="Straight Connector 14"/>
          <p:cNvCxnSpPr/>
          <p:nvPr/>
        </p:nvCxnSpPr>
        <p:spPr>
          <a:xfrm flipV="1">
            <a:off x="514719" y="8822918"/>
            <a:ext cx="5766140" cy="2"/>
          </a:xfrm>
          <a:prstGeom prst="line">
            <a:avLst/>
          </a:prstGeom>
          <a:noFill/>
          <a:ln w="6350" cap="flat" cmpd="sng" algn="ctr">
            <a:solidFill>
              <a:srgbClr val="203864"/>
            </a:solidFill>
            <a:prstDash val="solid"/>
            <a:miter lim="800000"/>
          </a:ln>
          <a:effectLst/>
        </p:spPr>
      </p:cxnSp>
      <p:sp>
        <p:nvSpPr>
          <p:cNvPr id="11" name="TextBox 10"/>
          <p:cNvSpPr txBox="1"/>
          <p:nvPr/>
        </p:nvSpPr>
        <p:spPr>
          <a:xfrm>
            <a:off x="3235229" y="3297368"/>
            <a:ext cx="184731" cy="219291"/>
          </a:xfrm>
          <a:prstGeom prst="rect">
            <a:avLst/>
          </a:prstGeom>
          <a:noFill/>
        </p:spPr>
        <p:txBody>
          <a:bodyPr wrap="none" rtlCol="0">
            <a:spAutoFit/>
          </a:bodyPr>
          <a:lstStyle/>
          <a:p>
            <a:endParaRPr lang="en-US" sz="825" b="1" dirty="0"/>
          </a:p>
        </p:txBody>
      </p:sp>
      <p:pic>
        <p:nvPicPr>
          <p:cNvPr id="2050" name="Picture 2" descr="Image result for wind solar geothermal"/>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54319" y="2111894"/>
            <a:ext cx="1815045" cy="1220606"/>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6" descr="Image result for combined cycle">
            <a:extLst>
              <a:ext uri="{FF2B5EF4-FFF2-40B4-BE49-F238E27FC236}">
                <a16:creationId xmlns:a16="http://schemas.microsoft.com/office/drawing/2014/main" id="{EF95A567-78A2-4B2E-AE60-545E7956E8AD}"/>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459529" y="0"/>
            <a:ext cx="2398471" cy="1583498"/>
          </a:xfrm>
          <a:prstGeom prst="rect">
            <a:avLst/>
          </a:prstGeom>
          <a:noFill/>
          <a:extLst>
            <a:ext uri="{909E8E84-426E-40DD-AFC4-6F175D3DCCD1}">
              <a14:hiddenFill xmlns:a14="http://schemas.microsoft.com/office/drawing/2010/main">
                <a:solidFill>
                  <a:srgbClr val="FFFFFF"/>
                </a:solidFill>
              </a14:hiddenFill>
            </a:ext>
          </a:extLst>
        </p:spPr>
      </p:pic>
      <p:sp>
        <p:nvSpPr>
          <p:cNvPr id="13" name="TextBox 12">
            <a:extLst>
              <a:ext uri="{FF2B5EF4-FFF2-40B4-BE49-F238E27FC236}">
                <a16:creationId xmlns:a16="http://schemas.microsoft.com/office/drawing/2014/main" id="{28059F32-A10E-48D4-882E-311D0FC4E739}"/>
              </a:ext>
            </a:extLst>
          </p:cNvPr>
          <p:cNvSpPr txBox="1"/>
          <p:nvPr/>
        </p:nvSpPr>
        <p:spPr>
          <a:xfrm>
            <a:off x="2657525" y="662222"/>
            <a:ext cx="1722138" cy="830997"/>
          </a:xfrm>
          <a:prstGeom prst="rect">
            <a:avLst/>
          </a:prstGeom>
          <a:noFill/>
        </p:spPr>
        <p:txBody>
          <a:bodyPr wrap="none" rtlCol="0">
            <a:spAutoFit/>
          </a:bodyPr>
          <a:lstStyle/>
          <a:p>
            <a:pPr algn="r"/>
            <a:r>
              <a:rPr lang="en-US" sz="2400" dirty="0">
                <a:latin typeface="Open Sans Light" panose="020B0306030504020204" pitchFamily="34" charset="0"/>
                <a:ea typeface="Open Sans Light" panose="020B0306030504020204" pitchFamily="34" charset="0"/>
                <a:cs typeface="Open Sans Light" panose="020B0306030504020204" pitchFamily="34" charset="0"/>
              </a:rPr>
              <a:t>CASE</a:t>
            </a:r>
          </a:p>
          <a:p>
            <a:pPr algn="r"/>
            <a:r>
              <a:rPr lang="en-US" sz="2400" dirty="0">
                <a:latin typeface="Open Sans Light" panose="020B0306030504020204" pitchFamily="34" charset="0"/>
                <a:ea typeface="Open Sans Light" panose="020B0306030504020204" pitchFamily="34" charset="0"/>
                <a:cs typeface="Open Sans Light" panose="020B0306030504020204" pitchFamily="34" charset="0"/>
              </a:rPr>
              <a:t>STUDY 449</a:t>
            </a:r>
          </a:p>
        </p:txBody>
      </p:sp>
      <p:pic>
        <p:nvPicPr>
          <p:cNvPr id="2" name="Picture 1" descr="A white square with blue and yellow text&#10;&#10;Description automatically generated">
            <a:extLst>
              <a:ext uri="{FF2B5EF4-FFF2-40B4-BE49-F238E27FC236}">
                <a16:creationId xmlns:a16="http://schemas.microsoft.com/office/drawing/2014/main" id="{6955C581-F3BA-AFF4-09E1-5AC7FF50369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54219" y="200375"/>
            <a:ext cx="1000199" cy="997588"/>
          </a:xfrm>
          <a:prstGeom prst="rect">
            <a:avLst/>
          </a:prstGeom>
        </p:spPr>
      </p:pic>
      <p:sp>
        <p:nvSpPr>
          <p:cNvPr id="9" name="Text Box 2">
            <a:extLst>
              <a:ext uri="{FF2B5EF4-FFF2-40B4-BE49-F238E27FC236}">
                <a16:creationId xmlns:a16="http://schemas.microsoft.com/office/drawing/2014/main" id="{98A7B570-9449-428A-A08C-3C5B8BBCE2BA}"/>
              </a:ext>
            </a:extLst>
          </p:cNvPr>
          <p:cNvSpPr txBox="1">
            <a:spLocks noChangeArrowheads="1"/>
          </p:cNvSpPr>
          <p:nvPr/>
        </p:nvSpPr>
        <p:spPr bwMode="auto">
          <a:xfrm>
            <a:off x="-7506" y="1486365"/>
            <a:ext cx="6857999" cy="261610"/>
          </a:xfrm>
          <a:prstGeom prst="rect">
            <a:avLst/>
          </a:prstGeom>
          <a:solidFill>
            <a:srgbClr val="002060"/>
          </a:solidFill>
          <a:ln w="9525">
            <a:solidFill>
              <a:srgbClr val="000000"/>
            </a:solidFill>
            <a:miter lim="800000"/>
            <a:headEnd/>
            <a:tailEnd/>
          </a:ln>
        </p:spPr>
        <p:txBody>
          <a:bodyPr vert="horz" wrap="square" lIns="91440" tIns="45720" rIns="91440" bIns="45720" numCol="1" anchor="t"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ts val="800"/>
              </a:spcAft>
              <a:buClrTx/>
              <a:buSzTx/>
              <a:buFontTx/>
              <a:buNone/>
              <a:tabLst/>
            </a:pPr>
            <a:r>
              <a:rPr kumimoji="0" lang="en-US" altLang="en-US" sz="1100" b="0" i="0" u="none" strike="noStrike" cap="none" normalizeH="0" baseline="0" dirty="0">
                <a:ln>
                  <a:noFill/>
                </a:ln>
                <a:solidFill>
                  <a:schemeClr val="bg1"/>
                </a:solidFill>
                <a:effectLst/>
                <a:latin typeface="Century" panose="02040604050505020304" pitchFamily="18" charset="0"/>
              </a:rPr>
              <a:t>“Regulatory Impact Analysis” Case Study</a:t>
            </a:r>
            <a:endParaRPr kumimoji="0" lang="en-US" altLang="en-US" sz="1800" b="0" i="0" u="none" strike="noStrike" cap="none" normalizeH="0" baseline="0" dirty="0">
              <a:ln>
                <a:noFill/>
              </a:ln>
              <a:solidFill>
                <a:schemeClr val="bg1"/>
              </a:solidFill>
              <a:effectLst/>
              <a:latin typeface="Arial" panose="020B0604020202020204" pitchFamily="34" charset="0"/>
            </a:endParaRPr>
          </a:p>
        </p:txBody>
      </p:sp>
    </p:spTree>
    <p:extLst>
      <p:ext uri="{BB962C8B-B14F-4D97-AF65-F5344CB8AC3E}">
        <p14:creationId xmlns:p14="http://schemas.microsoft.com/office/powerpoint/2010/main" val="19769436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ags/tag1.xml><?xml version="1.0" encoding="utf-8"?>
<p:tagLst xmlns:a="http://schemas.openxmlformats.org/drawingml/2006/main" xmlns:r="http://schemas.openxmlformats.org/officeDocument/2006/relationships" xmlns:p="http://schemas.openxmlformats.org/presentationml/2006/main">
  <p:tag name="ISPRING_RESOURCE_PATHS_HASH_PRESENTER" val="93b5b99277b0be1c978b1bc27a5172bb1952a2a7"/>
</p:tagLst>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Office Theme</Template>
  <TotalTime>280648</TotalTime>
  <Words>269</Words>
  <Application>Microsoft Macintosh PowerPoint</Application>
  <PresentationFormat>On-screen Show (4:3)</PresentationFormat>
  <Paragraphs>41</Paragraphs>
  <Slides>1</Slides>
  <Notes>0</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vt:i4>
      </vt:variant>
    </vt:vector>
  </HeadingPairs>
  <TitlesOfParts>
    <vt:vector size="9" baseType="lpstr">
      <vt:lpstr>Calibri</vt:lpstr>
      <vt:lpstr>Century</vt:lpstr>
      <vt:lpstr>Segoe UI Light</vt:lpstr>
      <vt:lpstr>Calibri Light</vt:lpstr>
      <vt:lpstr>Arial</vt:lpstr>
      <vt:lpstr>Open Sans Light</vt:lpstr>
      <vt:lpstr>Times New Roman</vt:lpstr>
      <vt:lpstr>Office Theme</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No Slide Title</dc:title>
  <dc:creator>David Jacoby</dc:creator>
  <cp:lastModifiedBy>David Steven Jacoby</cp:lastModifiedBy>
  <cp:revision>3924</cp:revision>
  <cp:lastPrinted>2016-05-09T00:38:09Z</cp:lastPrinted>
  <dcterms:created xsi:type="dcterms:W3CDTF">2011-08-18T16:17:14Z</dcterms:created>
  <dcterms:modified xsi:type="dcterms:W3CDTF">2025-05-14T17:29:15Z</dcterms:modified>
</cp:coreProperties>
</file>