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8" r:id="rId2"/>
  </p:sldIdLst>
  <p:sldSz cx="7772400" cy="9144000"/>
  <p:notesSz cx="6858000" cy="9144000"/>
  <p:embeddedFontLst>
    <p:embeddedFont>
      <p:font typeface="Open Sans Light" panose="020B0306030504020204" pitchFamily="34" charset="0"/>
      <p:regular r:id="rId3"/>
      <p:italic r:id="rId4"/>
    </p:embeddedFont>
    <p:embeddedFont>
      <p:font typeface="Segoe UI" panose="020B0502040204020203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452" autoAdjust="0"/>
    <p:restoredTop sz="94660"/>
  </p:normalViewPr>
  <p:slideViewPr>
    <p:cSldViewPr snapToGrid="0">
      <p:cViewPr varScale="1">
        <p:scale>
          <a:sx n="96" d="100"/>
          <a:sy n="96" d="100"/>
        </p:scale>
        <p:origin x="3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10/3/25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99" y="1866901"/>
            <a:ext cx="2667001" cy="17198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0676" y="-1"/>
            <a:ext cx="1871723" cy="1324709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056751"/>
              </p:ext>
            </p:extLst>
          </p:nvPr>
        </p:nvGraphicFramePr>
        <p:xfrm>
          <a:off x="4030134" y="1898409"/>
          <a:ext cx="3386666" cy="1859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96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0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Wind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 Power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$46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billion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40,000 (parent company)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Offshore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 UK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Supply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 Chain Strategy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482312"/>
              </p:ext>
            </p:extLst>
          </p:nvPr>
        </p:nvGraphicFramePr>
        <p:xfrm>
          <a:off x="745067" y="4191936"/>
          <a:ext cx="6649155" cy="39319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115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Rapidly changing technologies, suppliers, and economics in the offshore wind supply market 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Complex trade-offs between key decisions (e.g., number and size of turbines, acquisition cost, maintenance costs, and warranty liabilities)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Six-stage, seven-year construction program presented a wide range of possible supply chain options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Long lead times, with major strategic decisions needed pre-FID (before budget authorization)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Deep experience in energy project management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Decision-making tools and processes to help evaluate complex technology and economic trade-offs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Intimate familiarity with the major suppliers involved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Category expertise (e.g., turbines, marine logistics, etc.)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Onsite, local consultants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Wind turbines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Foundations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Electricals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Installation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Vessels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Stakeholder interviews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Master supply chain planning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Category sourcing strategies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Financial, risk and scenario modelling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Implementation planning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13% reduction in projected capital and operating expenses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Minimization of risks by locking in a feasible project plan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IE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Minimization of internal supply chain management costs</a:t>
                      </a:r>
                      <a:endParaRPr lang="en-US" sz="10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Robust plan to meet all deadlines and maximize profit by leveraging proven supply chain strategies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Identification of bottlenecks and plans to mitigate them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Quantification of needed financial commitments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IE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Open Sans Light" panose="020B0306030504020204" pitchFamily="34" charset="0"/>
                          <a:cs typeface="Segoe UI" panose="020B0502040204020203" pitchFamily="34" charset="0"/>
                        </a:rPr>
                        <a:t>Internal alignment around supplier partnering strategies</a:t>
                      </a:r>
                      <a:endParaRPr lang="en-US" sz="1000" b="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Open Sans Light" panose="020B0306030504020204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937831" y="339138"/>
            <a:ext cx="19239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#448</a:t>
            </a:r>
            <a:endParaRPr lang="en-US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IE" dirty="0"/>
              <a:t>Supply Risk Assessment, Strategic Partnering, and Contracting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682154" y="8663354"/>
            <a:ext cx="7120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76C75F-0DC9-27FB-25B1-99D53A457365}"/>
              </a:ext>
            </a:extLst>
          </p:cNvPr>
          <p:cNvSpPr/>
          <p:nvPr/>
        </p:nvSpPr>
        <p:spPr>
          <a:xfrm>
            <a:off x="235527" y="221673"/>
            <a:ext cx="3408218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A227CF44-FB30-AC51-E150-7C3888345E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67" y="153483"/>
            <a:ext cx="901407" cy="8990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9300BF-95C1-D83C-083A-EF995F15F03B}"/>
              </a:ext>
            </a:extLst>
          </p:cNvPr>
          <p:cNvSpPr txBox="1"/>
          <p:nvPr/>
        </p:nvSpPr>
        <p:spPr>
          <a:xfrm>
            <a:off x="6858000" y="8686903"/>
            <a:ext cx="45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8" name="ZoneTexte 4">
            <a:extLst>
              <a:ext uri="{FF2B5EF4-FFF2-40B4-BE49-F238E27FC236}">
                <a16:creationId xmlns:a16="http://schemas.microsoft.com/office/drawing/2014/main" id="{CE4A49AE-3A75-FA97-9CBD-64215A671D92}"/>
              </a:ext>
            </a:extLst>
          </p:cNvPr>
          <p:cNvSpPr txBox="1"/>
          <p:nvPr/>
        </p:nvSpPr>
        <p:spPr>
          <a:xfrm>
            <a:off x="2786400" y="8700655"/>
            <a:ext cx="5242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C2B8B83-F208-944F-670A-614C4AB74D11}"/>
              </a:ext>
            </a:extLst>
          </p:cNvPr>
          <p:cNvSpPr txBox="1"/>
          <p:nvPr/>
        </p:nvSpPr>
        <p:spPr>
          <a:xfrm>
            <a:off x="730667" y="8686903"/>
            <a:ext cx="2845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71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716</TotalTime>
  <Words>250</Words>
  <Application>Microsoft Macintosh PowerPoint</Application>
  <PresentationFormat>Custom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Segoe UI</vt:lpstr>
      <vt:lpstr>Calibri Light</vt:lpstr>
      <vt:lpstr>Arial</vt:lpstr>
      <vt:lpstr>Open Sans Light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Xinyang Jiang</cp:lastModifiedBy>
  <cp:revision>45</cp:revision>
  <dcterms:created xsi:type="dcterms:W3CDTF">2016-04-17T19:51:20Z</dcterms:created>
  <dcterms:modified xsi:type="dcterms:W3CDTF">2025-10-03T14:39:37Z</dcterms:modified>
</cp:coreProperties>
</file>