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 varScale="1">
        <p:scale>
          <a:sx n="44" d="100"/>
          <a:sy n="44" d="100"/>
        </p:scale>
        <p:origin x="1767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136305"/>
              </p:ext>
            </p:extLst>
          </p:nvPr>
        </p:nvGraphicFramePr>
        <p:xfrm>
          <a:off x="4030132" y="1883833"/>
          <a:ext cx="3227917" cy="19964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76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$44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24,000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Kurdistan, Algeria, and Iran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Business Process Management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201473"/>
              </p:ext>
            </p:extLst>
          </p:nvPr>
        </p:nvGraphicFramePr>
        <p:xfrm>
          <a:off x="778934" y="4136917"/>
          <a:ext cx="6227233" cy="41300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 Non-Productive Time (NPT)  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times for equipment 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Lack of best practice HSE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Language barriers with workforce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1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 supply chain experience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track record of performance improvement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Prior experience in country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1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Upstream exploration and production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Surface and subsurface (under and over the rotary table)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Suppliers from America and China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Warehouses onsite, offshore, and around the world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Streamlined operations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Established operational KPIs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Mandated performance standards for suppliers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Mobilized tools and materials from global supply based to drill site, onshore and offshore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5-10% reduction in service contract costs (savings through corporate master service agreements)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5% savings from standardization of casing and tubing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12% increase in uptime to 96%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15% increase in tools &amp; equipment availability to 99% (minor 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15% increase in personnel competency, to 95%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20% decrease in lost time due to injuries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Quality improvements</a:t>
                      </a:r>
                    </a:p>
                    <a:p>
                      <a:pPr marL="111125" marR="0" lvl="0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Rate of penetration improvements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866900"/>
            <a:ext cx="2667000" cy="17047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775"/>
          <a:stretch/>
        </p:blipFill>
        <p:spPr>
          <a:xfrm>
            <a:off x="5900677" y="0"/>
            <a:ext cx="1877367" cy="13683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Kurdistan Drilling Client</a:t>
            </a:r>
          </a:p>
        </p:txBody>
      </p:sp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545</TotalTime>
  <Words>212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44</cp:revision>
  <cp:lastPrinted>2016-07-22T20:03:20Z</cp:lastPrinted>
  <dcterms:created xsi:type="dcterms:W3CDTF">2016-04-17T19:51:20Z</dcterms:created>
  <dcterms:modified xsi:type="dcterms:W3CDTF">2019-10-15T16:37:14Z</dcterms:modified>
</cp:coreProperties>
</file>