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>
        <p:scale>
          <a:sx n="81" d="100"/>
          <a:sy n="81" d="100"/>
        </p:scale>
        <p:origin x="1608" y="42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767288"/>
              </p:ext>
            </p:extLst>
          </p:nvPr>
        </p:nvGraphicFramePr>
        <p:xfrm>
          <a:off x="4030132" y="1883833"/>
          <a:ext cx="3227917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76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$80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~100,000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Chain Improvement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594222"/>
              </p:ext>
            </p:extLst>
          </p:nvPr>
        </p:nvGraphicFramePr>
        <p:xfrm>
          <a:off x="778934" y="4136917"/>
          <a:ext cx="6227233" cy="352203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Curbing costs in a period of declining oil prices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Relationships at specialized suppliers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in supply chain cost reduction through strategic procurement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Non-leading-edge downhole tool technologies 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Reputed suppliers like Baker Hughes and Weatherford</a:t>
                      </a:r>
                      <a:endParaRPr 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Negotiate purchase price of mature technology and spare components for already installed parts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Adjustment of prices based on age of technology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20% on upfront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Further reduced prices for long term agreements 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Increased standardization simplified operations and reduced maintenance costs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69183"/>
            <a:ext cx="2667000" cy="1500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77" y="693"/>
            <a:ext cx="1877367" cy="13669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National Oil Company</a:t>
            </a:r>
          </a:p>
        </p:txBody>
      </p:sp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123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50</cp:revision>
  <cp:lastPrinted>2016-07-22T20:03:20Z</cp:lastPrinted>
  <dcterms:created xsi:type="dcterms:W3CDTF">2016-04-17T19:51:20Z</dcterms:created>
  <dcterms:modified xsi:type="dcterms:W3CDTF">2017-03-02T12:16:38Z</dcterms:modified>
</cp:coreProperties>
</file>