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08" y="42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325336"/>
              </p:ext>
            </p:extLst>
          </p:nvPr>
        </p:nvGraphicFramePr>
        <p:xfrm>
          <a:off x="4030132" y="1883833"/>
          <a:ext cx="3227917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5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~100,000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Worldwide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Upstream Technology Research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776998"/>
              </p:ext>
            </p:extLst>
          </p:nvPr>
        </p:nvGraphicFramePr>
        <p:xfrm>
          <a:off x="778934" y="4136917"/>
          <a:ext cx="6227233" cy="352203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986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Downtime due to equipment fatigue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Lost drilling days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Loss of production and revenue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knowledge of wellhead systems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Cutting edge technology research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364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Xmas trees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Wellhead systems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Increase reliability and uptime in fatigue-prone zones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90% increase in production rates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100% increase in number of drill days 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Expanded options for more drilling or workovers before fatigue affected production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392" y="1866900"/>
            <a:ext cx="2540616" cy="17047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77" y="59009"/>
            <a:ext cx="1877367" cy="12503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044" y="1676399"/>
            <a:ext cx="6728178" cy="220387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Confidential </a:t>
            </a:r>
            <a:r>
              <a:rPr lang="en-US"/>
              <a:t>Saudi Arabian Client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Oil &amp; Gas Producer</a:t>
            </a:r>
          </a:p>
        </p:txBody>
      </p:sp>
    </p:spTree>
    <p:extLst>
      <p:ext uri="{BB962C8B-B14F-4D97-AF65-F5344CB8AC3E}">
        <p14:creationId xmlns:p14="http://schemas.microsoft.com/office/powerpoint/2010/main" val="18613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614</TotalTime>
  <Words>106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54</cp:revision>
  <cp:lastPrinted>2016-07-22T20:03:20Z</cp:lastPrinted>
  <dcterms:created xsi:type="dcterms:W3CDTF">2016-04-17T19:51:20Z</dcterms:created>
  <dcterms:modified xsi:type="dcterms:W3CDTF">2017-03-02T12:14:14Z</dcterms:modified>
</cp:coreProperties>
</file>