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08" y="42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608514"/>
              </p:ext>
            </p:extLst>
          </p:nvPr>
        </p:nvGraphicFramePr>
        <p:xfrm>
          <a:off x="4030132" y="1883833"/>
          <a:ext cx="3227917" cy="19964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76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$100+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Europe &amp; 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Supply Chain Improvement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227126"/>
              </p:ext>
            </p:extLst>
          </p:nvPr>
        </p:nvGraphicFramePr>
        <p:xfrm>
          <a:off x="778934" y="4136917"/>
          <a:ext cx="6227233" cy="355251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Subsea installations were costly and time-consuming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Limited supply base for critical technologies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 supply chain experience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knowledge of supply base and contracts at National Oil Companies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Offshore installations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Shallow water (less than 500 feet of water depth)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North Sea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 for application in other regions</a:t>
                      </a:r>
                      <a:endParaRPr 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Using surface wellheads on a platform rather than subsea wellhead installations</a:t>
                      </a:r>
                      <a:endParaRPr 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25% potential savings on upfront cost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20-30% potential reduction in capital expenditures compared to a subsea installation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setup than conventional subsea wellheads and production systems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Changed competitive dynamics with existing supply base, positioned client for negotiated savings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973" y="0"/>
            <a:ext cx="2156072" cy="121171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20158" y="4026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National Oil Company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38" y="1926977"/>
            <a:ext cx="25527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</TotalTime>
  <Words>153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49</cp:revision>
  <cp:lastPrinted>2016-07-22T20:03:20Z</cp:lastPrinted>
  <dcterms:created xsi:type="dcterms:W3CDTF">2016-04-17T19:51:20Z</dcterms:created>
  <dcterms:modified xsi:type="dcterms:W3CDTF">2017-03-02T12:18:51Z</dcterms:modified>
</cp:coreProperties>
</file>