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</p:sldIdLst>
  <p:sldSz cx="7772400" cy="91440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Open Sans Light" panose="020B0604020202020204" charset="0"/>
      <p:regular r:id="rId7"/>
      <p:italic r:id="rId8"/>
    </p:embeddedFont>
    <p:embeddedFont>
      <p:font typeface="Calibri Light" panose="020F0302020204030204" pitchFamily="3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322" autoAdjust="0"/>
    <p:restoredTop sz="94660"/>
  </p:normalViewPr>
  <p:slideViewPr>
    <p:cSldViewPr snapToGrid="0">
      <p:cViewPr varScale="1">
        <p:scale>
          <a:sx n="68" d="100"/>
          <a:sy n="68" d="100"/>
        </p:scale>
        <p:origin x="221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150982"/>
              </p:ext>
            </p:extLst>
          </p:nvPr>
        </p:nvGraphicFramePr>
        <p:xfrm>
          <a:off x="4030132" y="1883833"/>
          <a:ext cx="3285068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910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4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$50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</a:t>
                      </a:r>
                      <a:endParaRPr lang="en-US" sz="11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15,000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US and Australasia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Logistics Optimization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962409"/>
              </p:ext>
            </p:extLst>
          </p:nvPr>
        </p:nvGraphicFramePr>
        <p:xfrm>
          <a:off x="778934" y="4136917"/>
          <a:ext cx="6227233" cy="352203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9867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Long materials supply lead times drove excess inventory requirements and stocking problems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1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Prior experience with integrated supply of pipe, casing, and tubing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5364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Casing &amp; Tubing</a:t>
                      </a:r>
                    </a:p>
                    <a:p>
                      <a:pPr marL="111125" marR="0" lvl="1" indent="-107950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US and Australian distribution networks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Reengineer logistics of supply to reduce inbound lead times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Vendor Managed Inventory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lvl="0"/>
                      <a:r>
                        <a:rPr lang="en-US" sz="11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1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4% inventory savings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1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marR="0" lvl="0" indent="-111125" algn="l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1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80% reduction in delivery lead times (7-10 days compared to 8-10 weeks on certain shipments</a:t>
                      </a:r>
                      <a:endParaRPr lang="en-US" sz="1100" b="1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3955273" y="339138"/>
            <a:ext cx="19064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 STUDY</a:t>
            </a:r>
            <a:endParaRPr lang="en-US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#434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66044" y="1676399"/>
            <a:ext cx="6728178" cy="2203873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Confidential </a:t>
            </a:r>
            <a:r>
              <a:rPr lang="en-US"/>
              <a:t>Saudi Arabian Client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Oil &amp; Gas Producer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830" y="1970936"/>
            <a:ext cx="2905125" cy="1571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5818" y="-17697"/>
            <a:ext cx="1886582" cy="125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1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612</TotalTime>
  <Words>116</Words>
  <Application>Microsoft Office PowerPoint</Application>
  <PresentationFormat>Custom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Arial</vt:lpstr>
      <vt:lpstr>Open Sans Light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Austin Reed</cp:lastModifiedBy>
  <cp:revision>55</cp:revision>
  <cp:lastPrinted>2016-07-22T20:03:20Z</cp:lastPrinted>
  <dcterms:created xsi:type="dcterms:W3CDTF">2016-04-17T19:51:20Z</dcterms:created>
  <dcterms:modified xsi:type="dcterms:W3CDTF">2019-10-09T18:43:09Z</dcterms:modified>
</cp:coreProperties>
</file>