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6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>
      <p:cViewPr varScale="1">
        <p:scale>
          <a:sx n="44" d="100"/>
          <a:sy n="44" d="100"/>
        </p:scale>
        <p:origin x="145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-8695"/>
            <a:ext cx="1645920" cy="1234440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837833"/>
              </p:ext>
            </p:extLst>
          </p:nvPr>
        </p:nvGraphicFramePr>
        <p:xfrm>
          <a:off x="666044" y="4213579"/>
          <a:ext cx="6649156" cy="465610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51891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Catastrophic budget overrun highlighted deficiencies in staff competency at many levels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Inbreeding and low turnover resulted in a lack of objectivity and knowledge around marketplace and competitive best practices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No training and development; perpetuation of previous practices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Supply chain expertise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Process industry focus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Audit and assessment frameworks</a:t>
                      </a: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214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Organization mission, vision, objectives, targets, and organization to achieve them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All operations personnel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Management and individual contributors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All plants worldwide, with initial focus on US operations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Group and individual competency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Interviewed all staff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Rated individual competence, strengths, weaknesses, and training requirements, using maturity matrices and best practice assessment tools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Suggested new hires and outplacements to address short-term and long-term gaps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Recommended individual and collective organization development initiatives, including training, development, monetary and non-monetary incentives, and compensation realignments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207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$2.8 million savings realized,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which would not have been possible without staff alignment and collaboration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Increased staff productivity and efficiency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Dramatically increased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ccountability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Alignment around executive-endorsed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goals and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increased corporate competitiveness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Enabled a cost-saving consulting engagement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805665"/>
              </p:ext>
            </p:extLst>
          </p:nvPr>
        </p:nvGraphicFramePr>
        <p:xfrm>
          <a:off x="4025900" y="1893239"/>
          <a:ext cx="3589339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89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Specialty Minerals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$1.5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 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United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States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Staff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Assessment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5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Staff Competency Assessment and Rating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19628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431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598394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30" y="1862234"/>
            <a:ext cx="2388870" cy="1791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46277" y="8676498"/>
            <a:ext cx="4689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0007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1071</TotalTime>
  <Words>221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86</cp:revision>
  <dcterms:created xsi:type="dcterms:W3CDTF">2016-04-17T19:51:20Z</dcterms:created>
  <dcterms:modified xsi:type="dcterms:W3CDTF">2019-10-15T16:36:01Z</dcterms:modified>
</cp:coreProperties>
</file>