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80" r:id="rId2"/>
  </p:sldIdLst>
  <p:sldSz cx="7772400" cy="9144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306030504020204" pitchFamily="3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8" autoAdjust="0"/>
    <p:restoredTop sz="94660"/>
  </p:normalViewPr>
  <p:slideViewPr>
    <p:cSldViewPr snapToGrid="0">
      <p:cViewPr varScale="1">
        <p:scale>
          <a:sx n="89" d="100"/>
          <a:sy n="89" d="100"/>
        </p:scale>
        <p:origin x="274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193" y="-19069"/>
            <a:ext cx="1660207" cy="1243553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666044" y="4213579"/>
          <a:ext cx="6649156" cy="4516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2286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103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 series of acquisitions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generated a multitude of divergent operational practices and procedures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Emerging competitors threatened the client’s leadership position, increasing the need for high customer service levels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Deep operational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experience with industry leading competitors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Experience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implementing the most robust transportation management system in the industry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Highly structured approach that was well-suited to a pilot program and subsequent nationwide roll-out</a:t>
                      </a: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881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Transportation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Warehousing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Order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management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Field sales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5 pilot cities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23 major metropolitan areas</a:t>
                      </a: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Reorganized reporting relationships to centralize shared and efficiency-based functions while decentralizing customer-facing roles.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Wrote detailed job descriptions for all operations staff including prerequisite qualifications, supervision, hours, and time allowances.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Defined compensation and incentive bonus structures.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standardized work methods based on best practice in the industry. 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Developed standard activities, tasks, and sub-tasks, including optimal sequencing and timing using work sampling based on tens of thousands of onsite observations. 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143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25% savings identified in the planning stage and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realized in the first pilot implementation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Standardized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work enabled continued national and international growth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4200" y="1676400"/>
            <a:ext cx="4191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025900" y="1893239"/>
          <a:ext cx="3589339" cy="19059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9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845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Logistics Services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$2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 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9,000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704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States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58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Operations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Improvement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1224485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Organization Definition &amp; Roll-Out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0992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430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8651734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57" y="1936342"/>
            <a:ext cx="2676525" cy="17049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858000" y="8686903"/>
            <a:ext cx="457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C0D83AE-D402-EDB4-0C7F-37F5AB90388D}"/>
              </a:ext>
            </a:extLst>
          </p:cNvPr>
          <p:cNvSpPr/>
          <p:nvPr/>
        </p:nvSpPr>
        <p:spPr>
          <a:xfrm>
            <a:off x="228600" y="157163"/>
            <a:ext cx="3271838" cy="771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B7B1578E-35FD-5D7D-CCF2-D5E01561F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4" y="147219"/>
            <a:ext cx="942975" cy="94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6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1078</TotalTime>
  <Words>220</Words>
  <Application>Microsoft Macintosh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Open Sans Light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Muhammad Taha Ali</cp:lastModifiedBy>
  <cp:revision>87</cp:revision>
  <dcterms:created xsi:type="dcterms:W3CDTF">2016-04-17T19:51:20Z</dcterms:created>
  <dcterms:modified xsi:type="dcterms:W3CDTF">2025-09-22T20:14:50Z</dcterms:modified>
</cp:coreProperties>
</file>