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72" r:id="rId2"/>
  </p:sldIdLst>
  <p:sldSz cx="7772400" cy="9144000"/>
  <p:notesSz cx="6858000" cy="9144000"/>
  <p:embeddedFontLst>
    <p:embeddedFont>
      <p:font typeface="Calibri Light" panose="020F0302020204030204" pitchFamily="34" charset="0"/>
      <p:regular r:id="rId5"/>
      <p:italic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Open Sans Light" panose="020B0604020202020204" charset="0"/>
      <p:regular r:id="rId11"/>
      <p:italic r:id="rId1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7" autoAdjust="0"/>
    <p:restoredTop sz="94660"/>
  </p:normalViewPr>
  <p:slideViewPr>
    <p:cSldViewPr snapToGrid="0">
      <p:cViewPr varScale="1">
        <p:scale>
          <a:sx n="44" d="100"/>
          <a:sy n="44" d="100"/>
        </p:scale>
        <p:origin x="1455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2F6C5B-2C40-4527-8920-ADF605F7291D}" type="datetimeFigureOut">
              <a:rPr lang="en-IE" smtClean="0"/>
              <a:t>15/10/2019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70C7EB-43AF-4D62-8E8A-A052C9F5FD8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0274286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78C32E-EC0B-4053-AB31-0B92E80C7EB9}" type="datetimeFigureOut">
              <a:rPr lang="en-IE" smtClean="0"/>
              <a:t>15/10/2019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7725" y="1143000"/>
            <a:ext cx="26225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611151-2E7E-4833-B6B7-988205E4C14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2569486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68F9D-1E80-4272-8068-05F885DB7AC5}" type="datetime1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EB64C-7516-4D04-9496-AC55838EA8FA}" type="datetime1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01C6-1FC4-4F8F-814C-6847DEF3B68C}" type="datetime1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EC01-E412-4963-B319-8CA79720C2D4}" type="datetime1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81989-DB5E-41FB-8A24-A48FF71D0B80}" type="datetime1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50F40-4256-44A7-996A-9B5BFB18D984}" type="datetime1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77BEE-B543-41D8-93BF-E3928959244C}" type="datetime1">
              <a:rPr lang="en-US" smtClean="0"/>
              <a:t>10/15/2019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EACE-F26E-4513-ACBD-3ECE766ADB5F}" type="datetime1">
              <a:rPr lang="en-US" smtClean="0"/>
              <a:t>10/15/2019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A71E-BA3A-4EDC-8420-837A59300CEC}" type="datetime1">
              <a:rPr lang="en-US" smtClean="0"/>
              <a:t>10/15/2019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A8BE8-B744-4CEF-9850-CD10DEFCFA1A}" type="datetime1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C04E2-73C8-4C61-8AB8-515E483D559A}" type="datetime1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9C6CD-4F8B-4E13-9DA9-FACFBE1F07B9}" type="datetime1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296" y="33929"/>
            <a:ext cx="1781104" cy="13341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43" y="1869360"/>
            <a:ext cx="2593058" cy="1725563"/>
          </a:xfrm>
          <a:prstGeom prst="rect">
            <a:avLst/>
          </a:prstGeom>
        </p:spPr>
      </p:pic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900634"/>
              </p:ext>
            </p:extLst>
          </p:nvPr>
        </p:nvGraphicFramePr>
        <p:xfrm>
          <a:off x="666044" y="4213578"/>
          <a:ext cx="6649156" cy="3595335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228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0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659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Sales and organizational growth forced change and adaptation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Profit squeeze surfaced the need for 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outside expertise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Functional analysis database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Reputable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and reliable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analysis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Strong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base of 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European company experience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2" indent="-111125">
                        <a:buFont typeface="Arial" pitchFamily="34" charset="0"/>
                        <a:buNone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1895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Finance &amp; accounting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IT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Logistics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Production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management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Marketing, advertising, and public relations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Sales management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Executive management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Benchmarked organizational overhead costs and functional performance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Analyzed cross-divisional internal as well as external comparisons in finance and accounting, information technology, logistics and production management, purchasing, real estate, and human resources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Identified a bloated organization with an efficiency opportunity equivalent to 25% of personnel</a:t>
                      </a: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Greater job activity detail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and 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accountability 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Clarity of mission and departmental effectiveness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51609"/>
              </p:ext>
            </p:extLst>
          </p:nvPr>
        </p:nvGraphicFramePr>
        <p:xfrm>
          <a:off x="4025900" y="1893239"/>
          <a:ext cx="3179481" cy="190593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99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0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845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Electrical Equipment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$4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billion 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35,000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France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358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Functional Analysis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cap="small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Corporate Functional Analysis and Headcount Adequacy Assessment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39618" y="339138"/>
            <a:ext cx="17221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429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66044" y="86422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890933" y="8683185"/>
            <a:ext cx="43335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3282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1090</TotalTime>
  <Words>155</Words>
  <Application>Microsoft Office PowerPoint</Application>
  <PresentationFormat>Custom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 Light</vt:lpstr>
      <vt:lpstr>Calibri</vt:lpstr>
      <vt:lpstr>Arial</vt:lpstr>
      <vt:lpstr>Open Sans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Austin Reed</cp:lastModifiedBy>
  <cp:revision>89</cp:revision>
  <dcterms:created xsi:type="dcterms:W3CDTF">2016-04-17T19:51:20Z</dcterms:created>
  <dcterms:modified xsi:type="dcterms:W3CDTF">2019-10-15T16:33:53Z</dcterms:modified>
</cp:coreProperties>
</file>