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9" r:id="rId2"/>
  </p:sldIdLst>
  <p:sldSz cx="7772400" cy="9144000"/>
  <p:notesSz cx="6858000" cy="9144000"/>
  <p:embeddedFontLst>
    <p:embeddedFont>
      <p:font typeface="Calibri Light" panose="020F0302020204030204" pitchFamily="34" charset="0"/>
      <p:regular r:id="rId3"/>
      <p:italic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Open Sans Light" panose="020B060402020202020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7" autoAdjust="0"/>
    <p:restoredTop sz="94660"/>
  </p:normalViewPr>
  <p:slideViewPr>
    <p:cSldViewPr snapToGrid="0">
      <p:cViewPr varScale="1">
        <p:scale>
          <a:sx n="44" d="100"/>
          <a:sy n="44" d="100"/>
        </p:scale>
        <p:origin x="1455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360" y="4894"/>
            <a:ext cx="1844040" cy="1229975"/>
          </a:xfrm>
          <a:prstGeom prst="rect">
            <a:avLst/>
          </a:prstGeom>
        </p:spPr>
      </p:pic>
      <p:graphicFrame>
        <p:nvGraphicFramePr>
          <p:cNvPr id="20" name="Table 19"/>
          <p:cNvGraphicFramePr>
            <a:graphicFrameLocks noGrp="1"/>
          </p:cNvGraphicFramePr>
          <p:nvPr>
            <p:extLst/>
          </p:nvPr>
        </p:nvGraphicFramePr>
        <p:xfrm>
          <a:off x="666044" y="4213578"/>
          <a:ext cx="6649156" cy="3750275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228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0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Ineffective organizations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Inefficient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structures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Inflexibility and inability to adapt to changing competitive conditions</a:t>
                      </a: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Reputable,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deep, and t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horough analysis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Experience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with a broad array of companies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2" indent="-111125">
                        <a:buFont typeface="Arial" pitchFamily="34" charset="0"/>
                        <a:buNone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1895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Studied organizational structures of major US companies over time, as they grew and evolved from functional to divisional and conglomerate organizational management paradigms. 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Elicited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conclusions about which organizational structures were the most effective</a:t>
                      </a: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Analyzed company financial performance, C-level reporting relationships, headcount, spans of control, and financial performance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Determined the sources of efficacy of alternative organizational structures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Stratified the results by industry and size of company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analysis showed that 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that the appropriate structure for each industry, size, and stage of development leads to superior financial performance</a:t>
                      </a:r>
                    </a:p>
                    <a:p>
                      <a:pPr marL="3175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Organizational efficiency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Organizational effectiveness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Greater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predictability and accountability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Flexibility,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ability to change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Agility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and 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speed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of adaptation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124200" y="1676400"/>
            <a:ext cx="41910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/>
          </p:nvPr>
        </p:nvGraphicFramePr>
        <p:xfrm>
          <a:off x="4025900" y="1893239"/>
          <a:ext cx="3179481" cy="190593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99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0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845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Multi-Industry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Leaders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10,000+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United States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358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Organization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Analysis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cap="small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Organizational Structures Effectiveness Study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39618" y="339138"/>
            <a:ext cx="17221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427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66044" y="86422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060" y="1780262"/>
            <a:ext cx="2409825" cy="18954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0380" y="8666805"/>
            <a:ext cx="382550" cy="3962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65411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1071</TotalTime>
  <Words>182</Words>
  <Application>Microsoft Office PowerPoint</Application>
  <PresentationFormat>Custom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 Light</vt:lpstr>
      <vt:lpstr>Calibri</vt:lpstr>
      <vt:lpstr>Arial</vt:lpstr>
      <vt:lpstr>Open Sans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Austin Reed</cp:lastModifiedBy>
  <cp:revision>86</cp:revision>
  <dcterms:created xsi:type="dcterms:W3CDTF">2016-04-17T19:51:20Z</dcterms:created>
  <dcterms:modified xsi:type="dcterms:W3CDTF">2019-10-15T16:32:25Z</dcterms:modified>
</cp:coreProperties>
</file>