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4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7" autoAdjust="0"/>
    <p:restoredTop sz="94660"/>
  </p:normalViewPr>
  <p:slideViewPr>
    <p:cSldViewPr snapToGrid="0">
      <p:cViewPr varScale="1">
        <p:scale>
          <a:sx n="44" d="100"/>
          <a:sy n="44" d="100"/>
        </p:scale>
        <p:origin x="1455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930" y="0"/>
            <a:ext cx="1855470" cy="1234731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919640"/>
              </p:ext>
            </p:extLst>
          </p:nvPr>
        </p:nvGraphicFramePr>
        <p:xfrm>
          <a:off x="666044" y="4213578"/>
          <a:ext cx="6649156" cy="401828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659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Rapid growth required anticipation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of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organization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al requirements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Internal debate about the role, authority, and reporting relationships of the CIO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Functional analysis database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Reputable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reliable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analysis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Strong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base of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company experience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1895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Data center operations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Voice and data telecommunications networks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Operating software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Strategic planning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Architecture planning and standards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Office automation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Quality assurance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Emerging technology research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Data center and access security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Disaster recovery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Benchmarked 24 peer group companies for their effectiveness and performance. Covered organization structures, IT capabilities and management practices, and key performance indicators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Profiled the role and job responsibilities of the CIO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Assessed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staff training requirements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More accurate operating 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udget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forecast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Connections between capital budget accountability and organizational roles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Ability to focus on controllable costs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More robust,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predictable, and attractive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career paths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Increased job security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Improved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competitive advantage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670439"/>
              </p:ext>
            </p:extLst>
          </p:nvPr>
        </p:nvGraphicFramePr>
        <p:xfrm>
          <a:off x="4025900" y="1893239"/>
          <a:ext cx="3179481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99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0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Telecom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Operator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$146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 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346,000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USA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Organization Analysis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IT Functional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9618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419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86422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10" y="1899499"/>
            <a:ext cx="2676525" cy="1714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44665" y="8668001"/>
            <a:ext cx="433754" cy="3845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5321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1169</TotalTime>
  <Words>178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Austin Reed</cp:lastModifiedBy>
  <cp:revision>98</cp:revision>
  <dcterms:created xsi:type="dcterms:W3CDTF">2016-04-17T19:51:20Z</dcterms:created>
  <dcterms:modified xsi:type="dcterms:W3CDTF">2019-10-15T18:37:06Z</dcterms:modified>
</cp:coreProperties>
</file>