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1" r:id="rId2"/>
  </p:sldIdLst>
  <p:sldSz cx="7772400" cy="9144000"/>
  <p:notesSz cx="6858000" cy="9144000"/>
  <p:embeddedFontLst>
    <p:embeddedFont>
      <p:font typeface="Open Sans Light" panose="020B0604020202020204" charset="0"/>
      <p:regular r:id="rId3"/>
      <p:italic r:id="rId4"/>
    </p:embeddedFon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322" autoAdjust="0"/>
    <p:restoredTop sz="94660"/>
  </p:normalViewPr>
  <p:slideViewPr>
    <p:cSldViewPr snapToGrid="0">
      <p:cViewPr>
        <p:scale>
          <a:sx n="150" d="100"/>
          <a:sy n="150" d="100"/>
        </p:scale>
        <p:origin x="255" y="-40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425" y="-269249"/>
            <a:ext cx="2387432" cy="1592417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59742"/>
              </p:ext>
            </p:extLst>
          </p:nvPr>
        </p:nvGraphicFramePr>
        <p:xfrm>
          <a:off x="666044" y="4213578"/>
          <a:ext cx="6649156" cy="445867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 prices varied by plant and supplier because supply management was handled at the plant level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Category management was not understood or implemented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Purchasing data was fragmented, incomplete, and unreliable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Roadmap and vision for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supply excellence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Ra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nge of skills and capabilities from data cleansing to organizational design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Deep experience with process industry (dry and liquid bulk manufacturing) clients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8834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Cleansed data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Enriched missing components of purchasing database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Consolidated multiple and divergent instances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trends and characteristics (</a:t>
                      </a:r>
                      <a:r>
                        <a:rPr kumimoji="0" lang="en-U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pareto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)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standardization opportunities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RFQ templates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Supported sourcing efforts (focused on current suppliers)</a:t>
                      </a:r>
                    </a:p>
                    <a:p>
                      <a:pPr marL="3175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Immediate cost reductions averaging 14%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Platform for more detailed savings and opportunity assessment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On-the-job training and skills upgrade through daily interaction with consulting team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551180"/>
              </p:ext>
            </p:extLst>
          </p:nvPr>
        </p:nvGraphicFramePr>
        <p:xfrm>
          <a:off x="3648074" y="1893239"/>
          <a:ext cx="3623072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65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7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Chemicals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billion+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US-Based,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Worldwide Plants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Supply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Base Rationalization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Procurement Database Centralization and Supplier Consolidation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898859" y="5762457"/>
            <a:ext cx="193336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Lab Supplies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Electrical &amp; Instrumentation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Power Transfer (Bearings, Belts, Bushings, Conveyors)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Hoses, Hardware, Filters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Packaging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Instrumentation/ Gauges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Reactor Parts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Conveyor 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Fans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Pipes, Valves &amp; Fittings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66044" y="5940888"/>
            <a:ext cx="13659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Data cleanup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Data enrichment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Supplier concentration analysis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Price history analysis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Price verification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Strategic sourcing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17" y="1857245"/>
            <a:ext cx="2701435" cy="179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9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</TotalTime>
  <Words>218</Words>
  <Application>Microsoft Office PowerPoint</Application>
  <PresentationFormat>Custom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Open Sans Light</vt:lpstr>
      <vt:lpstr>Calibri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50</cp:revision>
  <dcterms:created xsi:type="dcterms:W3CDTF">2016-04-17T19:51:20Z</dcterms:created>
  <dcterms:modified xsi:type="dcterms:W3CDTF">2016-05-04T20:51:26Z</dcterms:modified>
</cp:coreProperties>
</file>