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9" r:id="rId2"/>
  </p:sldIdLst>
  <p:sldSz cx="7772400" cy="9144000"/>
  <p:notesSz cx="6858000" cy="9144000"/>
  <p:embeddedFontLst>
    <p:embeddedFont>
      <p:font typeface="Open Sans Light" panose="020B0604020202020204" charset="0"/>
      <p:regular r:id="rId3"/>
      <p:italic r:id="rId4"/>
    </p:embeddedFon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BSI\Documents\BSI\Al Suwaidi\pipe services\pipe2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94773" y="-11289"/>
            <a:ext cx="1877627" cy="126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201995"/>
              </p:ext>
            </p:extLst>
          </p:nvPr>
        </p:nvGraphicFramePr>
        <p:xfrm>
          <a:off x="4024488" y="1877046"/>
          <a:ext cx="3189111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87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Approx. $100 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Approx. 80,000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Americas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Cost Estimating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860869"/>
              </p:ext>
            </p:extLst>
          </p:nvPr>
        </p:nvGraphicFramePr>
        <p:xfrm>
          <a:off x="666044" y="4091761"/>
          <a:ext cx="6649155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39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EPC firms were charging above‐market prices for pipeline construction due to in‐country conditions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client wanted benchmark costs for similar pipelines to negotiate the prices down to market levels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 pipelines were exactly the same, complicating cost comparisons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price of steel changed dramatically over the construction time horizon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 expertise in pipeline construction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Detailed pipeline cost model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 “reference projects” that left no ambiguity about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specifications of the benchmark projects or the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estimated cost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data and models that could “normalize” the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of other pipelines to the one being proposed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“All‐in” cost: Engineering, procurement, and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construction costs, plus profit and contingencies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Detailed cost break‐outs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Sensitivities for parameters such as pipe diameter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and thickness, terrain type, soil type, single vs. dual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pipelines, etc.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 years of pipeline project comparisons, from 50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to 5000 km long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benchmarking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</a:t>
                      </a:r>
                      <a:r>
                        <a:rPr lang="en-IE" sz="1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modeling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including baseline costs, parametric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comparisons, and sensitivity analyses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Analysis and reconciliation of discrepancies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Adaptation of costs to local (“in‐country”) conditions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Presentation of detailed costs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$9.6 billion savings on $40 billion of potential expenditure ($230b capex “vision”)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24% savings on selected categories of equipment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Payback: 380:1</a:t>
                      </a: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Facilitated capital budgeting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Opened up an intelligent dialogue with construction firms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Clarified which aspects could be done locally at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economical cost levels, thereby increasing local content</a:t>
                      </a:r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546374"/>
                  </a:ext>
                </a:extLst>
              </a:tr>
            </a:tbl>
          </a:graphicData>
        </a:graphic>
      </p:graphicFrame>
      <p:pic>
        <p:nvPicPr>
          <p:cNvPr id="2" name="Picture 2" descr="C:\Users\DJ Vaio VPCZ2190X\Documents\Marketing\Website\Images\Shutterstock Images\Oil and Gas\pipeline construction shutterstock_1105006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877046"/>
            <a:ext cx="2667000" cy="173555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Project Cost Estimating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22831" y="8616462"/>
            <a:ext cx="492369" cy="4454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600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</TotalTime>
  <Words>290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 Light</vt:lpstr>
      <vt:lpstr>Arial</vt:lpstr>
      <vt:lpstr>Calibri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Rose Toolan</cp:lastModifiedBy>
  <cp:revision>39</cp:revision>
  <dcterms:created xsi:type="dcterms:W3CDTF">2016-04-17T19:51:20Z</dcterms:created>
  <dcterms:modified xsi:type="dcterms:W3CDTF">2016-04-27T22:31:20Z</dcterms:modified>
</cp:coreProperties>
</file>