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1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569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933694"/>
              </p:ext>
            </p:extLst>
          </p:nvPr>
        </p:nvGraphicFramePr>
        <p:xfrm>
          <a:off x="666044" y="4213578"/>
          <a:ext cx="6649156" cy="415387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 investments included a wide range of process units and end product possibilities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 and cost varied with complexity and size, but “rules of thumb” were too inaccurate for the size of investment under consideration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modeling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benchmarking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technical knowledge of refineries and processing routes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engineering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supply chain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reduction capability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883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Distillation Capacity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Vacuum Distillation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Thermal Processes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Coking,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Catalytic Cracking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Catalytic Reforming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Catalytic Hydrocracking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Catalytic </a:t>
                      </a:r>
                      <a:r>
                        <a:rPr lang="en-US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Hydrorefining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Catalytic </a:t>
                      </a:r>
                      <a:r>
                        <a:rPr lang="en-US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Hydrotreating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 database of projects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and normalized actual completed cost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an accurate model for forecasting project cost by improving on a “Nelson Complexity Index” concept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Provided a framework for a model that would select the optimal project based on accurate revenue and capital cost 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Maximum ROA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This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analysis helped the client d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ecide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on the most cost-effective type of processing units to build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241755"/>
              </p:ext>
            </p:extLst>
          </p:nvPr>
        </p:nvGraphicFramePr>
        <p:xfrm>
          <a:off x="4025900" y="1893239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140,000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Latin America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Estimation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Refinery Process Unit Cost and Price Analysis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48083"/>
            <a:ext cx="2674303" cy="1798158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20" y="-1314"/>
            <a:ext cx="1837780" cy="12257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97228" y="5431775"/>
            <a:ext cx="123281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Alkylation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Polymerization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Aromatics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Isomerization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Lubes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Asphalt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Hydrogen (MCFD)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Oxygenates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Sulfur Extraction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273" y="339138"/>
            <a:ext cx="19064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 STUDY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#0222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799385" y="8616462"/>
            <a:ext cx="594837" cy="4337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206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 Light</vt:lpstr>
      <vt:lpstr>Calibri</vt:lpstr>
      <vt:lpstr>Arial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41</cp:revision>
  <dcterms:created xsi:type="dcterms:W3CDTF">2016-04-17T19:51:20Z</dcterms:created>
  <dcterms:modified xsi:type="dcterms:W3CDTF">2019-10-09T16:29:06Z</dcterms:modified>
</cp:coreProperties>
</file>