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3" d="100"/>
          <a:sy n="93" d="100"/>
        </p:scale>
        <p:origin x="1042" y="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191" y="4442"/>
            <a:ext cx="4093809" cy="27387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371600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907166"/>
              </p:ext>
            </p:extLst>
          </p:nvPr>
        </p:nvGraphicFramePr>
        <p:xfrm>
          <a:off x="381000" y="3947160"/>
          <a:ext cx="6172200" cy="42824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Diverse choice of rig technologies based on varying water depths, formation characteristics, power options, etc.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Rapidly changing prices of rigs in the world market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Price premium based on country risk</a:t>
                      </a: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Cost estimation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Deep technical knowledge of rigs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Cost engineering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 smtClean="0"/>
                        <a:t>Proven supply chain</a:t>
                      </a:r>
                      <a:r>
                        <a:rPr lang="en-US" sz="1100" kern="1200" baseline="0" dirty="0" smtClean="0"/>
                        <a:t> cost reduction capability</a:t>
                      </a:r>
                      <a:endParaRPr lang="en-US" sz="1100" kern="1200" dirty="0" smtClean="0"/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Land rigs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Semi-submersible</a:t>
                      </a: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rigs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Drilling barges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Developed a database of recent contracts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Analyzed and normalized the contracts to obtain quantifiable parameters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Developed and refined incremental costs by significant cost driving parameters </a:t>
                      </a:r>
                      <a:endParaRPr lang="en-US" sz="1000" kern="1200" baseline="0" dirty="0" smtClean="0"/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endParaRPr lang="en-US" sz="1000" kern="1200" dirty="0" smtClean="0"/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 smtClean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This</a:t>
                      </a:r>
                      <a:r>
                        <a:rPr lang="en-US" sz="1100" baseline="0" dirty="0" smtClean="0"/>
                        <a:t> analysis helped the client d</a:t>
                      </a:r>
                      <a:r>
                        <a:rPr lang="en-US" sz="1100" dirty="0" smtClean="0"/>
                        <a:t>ecide</a:t>
                      </a:r>
                      <a:r>
                        <a:rPr lang="en-US" sz="1100" baseline="0" dirty="0" smtClean="0"/>
                        <a:t> on an optimal technology for the needed applications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aseline="0" dirty="0" smtClean="0"/>
                        <a:t>The analysis helped the client correctly specify and size the rigs.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endParaRPr lang="en-US" sz="11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Higher throughput per rig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Greater rig efficiency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More profit per rig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Higher ROI</a:t>
                      </a:r>
                      <a:endParaRPr lang="en-US" sz="1100" b="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1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28800"/>
            <a:ext cx="1447800" cy="19887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6670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601016"/>
              </p:ext>
            </p:extLst>
          </p:nvPr>
        </p:nvGraphicFramePr>
        <p:xfrm>
          <a:off x="3505200" y="198120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latin typeface="Perpetua" pitchFamily="18" charset="0"/>
                          <a:cs typeface="Times New Roman" pitchFamily="18" charset="0"/>
                        </a:rPr>
                        <a:t>ABOUT THE CLIENTS</a:t>
                      </a:r>
                      <a:endParaRPr lang="en-US" sz="1200" b="1" dirty="0">
                        <a:latin typeface="Perpetu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Oil and Gas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Revenues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$</a:t>
                      </a:r>
                      <a:r>
                        <a:rPr lang="en-US" sz="900" b="1" dirty="0" smtClean="0"/>
                        <a:t>100</a:t>
                      </a:r>
                      <a:r>
                        <a:rPr lang="en-US" sz="900" b="1" baseline="0" dirty="0" smtClean="0"/>
                        <a:t> </a:t>
                      </a:r>
                      <a:r>
                        <a:rPr lang="en-US" sz="900" b="1" baseline="0" dirty="0" smtClean="0"/>
                        <a:t>billion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Employees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140,000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Location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Latin America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BSI Service or Solution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Cost Estimation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371600"/>
            <a:ext cx="6858000" cy="3077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“Rigs Cost and Price Analysis”</a:t>
            </a:r>
            <a:endParaRPr lang="en-US" sz="14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15595" y="4441"/>
            <a:ext cx="1323005" cy="1364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457200"/>
            <a:ext cx="3698074" cy="540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aba152eaf5e1d8467e6ef1f22ff3ee39be0b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166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48</cp:revision>
  <cp:lastPrinted>2015-07-23T14:17:22Z</cp:lastPrinted>
  <dcterms:created xsi:type="dcterms:W3CDTF">2011-02-11T16:52:35Z</dcterms:created>
  <dcterms:modified xsi:type="dcterms:W3CDTF">2016-01-04T05:14:45Z</dcterms:modified>
</cp:coreProperties>
</file>