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9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667" y="1877046"/>
            <a:ext cx="2689534" cy="17355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774" y="-1"/>
            <a:ext cx="1877626" cy="1372524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751600"/>
              </p:ext>
            </p:extLst>
          </p:nvPr>
        </p:nvGraphicFramePr>
        <p:xfrm>
          <a:off x="4024488" y="1877046"/>
          <a:ext cx="3189111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Saudi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Arabia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Business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Strategy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47156"/>
              </p:ext>
            </p:extLst>
          </p:nvPr>
        </p:nvGraphicFramePr>
        <p:xfrm>
          <a:off x="666044" y="4091761"/>
          <a:ext cx="6649155" cy="2865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Traditional agent role eroded by market reform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Complex channels of trade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Needed to build a more defensible competitive advantage for the long run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 supply chain experience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Experience with EPC projects and channels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connections with international EPCs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16 in‐depth studies of EPC projects in Saudi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Arabia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Western, Asian, and Saudi Arabian EPC Firms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Refinery, Water Treatment, Petrochemical,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Mining, and Power projects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Gathered intelligence on the process, timing, roles,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and outcomes of EPC tenders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Key Success Factors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Assessed the potential for “home country”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favoritism</a:t>
                      </a:r>
                      <a:endParaRPr lang="en-IE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recommendations to most effectively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enter the channel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Accelerated profit stream by 12‐24 months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Diversified and balanced project portfolio by channel and profit margin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Established a successful sales approach through EPC firms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Deployed the right resources in the right places to maximize sales through EPCs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EPC Supply Chain Strategy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22831" y="8639908"/>
            <a:ext cx="571391" cy="4220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0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186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41</cp:revision>
  <dcterms:created xsi:type="dcterms:W3CDTF">2016-04-17T19:51:20Z</dcterms:created>
  <dcterms:modified xsi:type="dcterms:W3CDTF">2016-07-11T13:47:42Z</dcterms:modified>
</cp:coreProperties>
</file>