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9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Open Sans Light" panose="020B060402020202020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20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1" y="1877046"/>
            <a:ext cx="2666999" cy="1735552"/>
          </a:xfrm>
          <a:prstGeom prst="rect">
            <a:avLst/>
          </a:prstGeom>
        </p:spPr>
      </p:pic>
      <p:pic>
        <p:nvPicPr>
          <p:cNvPr id="10" name="Picture 9" descr="C:\Users\BSI\Documents\BSI\Al Suwaidi\pipe services\pipe2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94773" y="-11289"/>
            <a:ext cx="1877627" cy="126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949458"/>
              </p:ext>
            </p:extLst>
          </p:nvPr>
        </p:nvGraphicFramePr>
        <p:xfrm>
          <a:off x="4024488" y="1877046"/>
          <a:ext cx="3189111" cy="1691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87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&amp;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+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350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Asia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Strategy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556355"/>
              </p:ext>
            </p:extLst>
          </p:nvPr>
        </p:nvGraphicFramePr>
        <p:xfrm>
          <a:off x="666044" y="4091761"/>
          <a:ext cx="6649155" cy="3169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39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9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Increasing participation in consortia led to many governance issues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Need to learn quickly from other companies that have been through many consortia experiences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 contracting experience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Major capital project database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Extensive contacts at leading oil and gas companies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11 oil and gas companies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63 consortia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Organization structures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Decision‐making processes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Governance matrices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Contracting approaches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KPIs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Primary research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Analysis of effectiveness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Classification into best practices and stages of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excellence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Recommendations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Avoided significant overhead (indirect) and investment (direct) costs of being a novice in a high‐stakes international consortia</a:t>
                      </a: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Proper organization structure smoothed collaboration with partners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Leapfrogging to “best practice” avoided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learning curve and associate costs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Savvy problem resolution improved relationships</a:t>
                      </a:r>
                      <a:endParaRPr lang="en-US" sz="10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546374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dirty="0"/>
              <a:t>Major Capital Project Governance Best Practices Study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774" y="0"/>
            <a:ext cx="1877626" cy="12244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0" y="8616462"/>
            <a:ext cx="457199" cy="4337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600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</TotalTime>
  <Words>161</Words>
  <Application>Microsoft Office PowerPoint</Application>
  <PresentationFormat>Custom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Open Sans Light</vt:lpstr>
      <vt:lpstr>Calibri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Rose Toolan</cp:lastModifiedBy>
  <cp:revision>40</cp:revision>
  <dcterms:created xsi:type="dcterms:W3CDTF">2016-04-17T19:51:20Z</dcterms:created>
  <dcterms:modified xsi:type="dcterms:W3CDTF">2016-04-28T23:15:23Z</dcterms:modified>
</cp:coreProperties>
</file>