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3" r:id="rId2"/>
  </p:sldIdLst>
  <p:sldSz cx="7772400" cy="9144000"/>
  <p:notesSz cx="7315200" cy="96012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Open Sans Light" panose="020B060402020202020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452" autoAdjust="0"/>
    <p:restoredTop sz="94660"/>
  </p:normalViewPr>
  <p:slideViewPr>
    <p:cSldViewPr snapToGrid="0">
      <p:cViewPr varScale="1">
        <p:scale>
          <a:sx n="81" d="100"/>
          <a:sy n="81" d="100"/>
        </p:scale>
        <p:origin x="139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2019 Boston Strategies International, Inc.</a:t>
            </a:r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8C60A8-1935-43AA-AC27-2273822AB5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154" y="20562"/>
            <a:ext cx="1863912" cy="1243877"/>
          </a:xfrm>
          <a:prstGeom prst="rect">
            <a:avLst/>
          </a:prstGeom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159617"/>
              </p:ext>
            </p:extLst>
          </p:nvPr>
        </p:nvGraphicFramePr>
        <p:xfrm>
          <a:off x="3191550" y="1749162"/>
          <a:ext cx="4026515" cy="19659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10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59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Integrated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Gas Supplier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Spin-off of Largest Company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in the Industry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1,500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United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States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Value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Chain Analysis and</a:t>
                      </a:r>
                    </a:p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Expert Witness Consulting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980895" y="2212361"/>
            <a:ext cx="2034498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2038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“Your analysis held up to intense scrutiny."  </a:t>
            </a:r>
          </a:p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--Legal Counsel</a:t>
            </a:r>
          </a:p>
          <a:p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359787"/>
              </p:ext>
            </p:extLst>
          </p:nvPr>
        </p:nvGraphicFramePr>
        <p:xfrm>
          <a:off x="666045" y="4046621"/>
          <a:ext cx="6649154" cy="37795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345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32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Client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was f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acing claims of trademark violation by a major competitor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Many potential areas of overlap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involving 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 definition, supply chain structure, suppliers,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contracting norms, and 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customer base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High stakes involving company name,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setting the stage for a deep and protracted legal battle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Expertise in gas supply chains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Pedigree and unmatched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credentials of senior consultants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Proven analytical rigor that withstands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cross-examination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Clarity in writing and presentation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of deliverables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Gas E&amp;P, processing, and pipeline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operations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Coal mining, transportation, cleaning, sale, and use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Combined cycle and single cycle power plants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Extraction, processing, transportation, metering, and consumption of natural gas 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Fuel for power generation, industrial, and residential use</a:t>
                      </a:r>
                      <a:endParaRPr lang="en-US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Explained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the historical evolution of gas as a fuel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Described sourcing and transportation of gas versus coal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Compared trading, market price determination, and contracting structures of coal, gas, and oil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Evaluated the comparability of coal versus gas supply chains, highlighting similarities and differences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Billions of dollars of revenue potential could have been compromised if the name had to be changed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Hundreds of thousands of dollars of legal fees needed to be consumed as effectively as possible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Flexibility to do business in multiple</a:t>
                      </a:r>
                      <a:r>
                        <a:rPr lang="en-US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market segments and geographies would have been eroded if the counter-claims were vulnerable</a:t>
                      </a:r>
                      <a:endParaRPr lang="en-U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2932412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883378" y="339138"/>
            <a:ext cx="19209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#192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F07E604-F64A-471C-B901-0630F0356D02}"/>
              </a:ext>
            </a:extLst>
          </p:cNvPr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Supplier Competitive Analysis &amp; Contracting Strategy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1817B7-1B69-43CF-8FA5-9686D3075EA0}"/>
              </a:ext>
            </a:extLst>
          </p:cNvPr>
          <p:cNvSpPr txBox="1"/>
          <p:nvPr/>
        </p:nvSpPr>
        <p:spPr>
          <a:xfrm>
            <a:off x="-2822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Major Midstream Gas Company Litigation</a:t>
            </a:r>
          </a:p>
        </p:txBody>
      </p:sp>
    </p:spTree>
    <p:extLst>
      <p:ext uri="{BB962C8B-B14F-4D97-AF65-F5344CB8AC3E}">
        <p14:creationId xmlns:p14="http://schemas.microsoft.com/office/powerpoint/2010/main" val="366892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581</TotalTime>
  <Words>298</Words>
  <Application>Microsoft Office PowerPoint</Application>
  <PresentationFormat>Custom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Open Sans Light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David Jacoby</cp:lastModifiedBy>
  <cp:revision>53</cp:revision>
  <cp:lastPrinted>2016-07-22T20:00:12Z</cp:lastPrinted>
  <dcterms:created xsi:type="dcterms:W3CDTF">2016-04-17T19:51:20Z</dcterms:created>
  <dcterms:modified xsi:type="dcterms:W3CDTF">2019-04-18T01:49:03Z</dcterms:modified>
</cp:coreProperties>
</file>