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73" r:id="rId2"/>
  </p:sldIdLst>
  <p:sldSz cx="7772400" cy="9144000"/>
  <p:notesSz cx="7315200" cy="96012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322" autoAdjust="0"/>
    <p:restoredTop sz="94660"/>
  </p:normalViewPr>
  <p:slideViewPr>
    <p:cSldViewPr snapToGrid="0">
      <p:cViewPr varScale="1">
        <p:scale>
          <a:sx n="81" d="100"/>
          <a:sy n="81" d="100"/>
        </p:scale>
        <p:origin x="145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793758"/>
              </p:ext>
            </p:extLst>
          </p:nvPr>
        </p:nvGraphicFramePr>
        <p:xfrm>
          <a:off x="3978274" y="1795655"/>
          <a:ext cx="3336925" cy="17983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085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10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6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lvl="1" indent="0" algn="l" defTabSz="77724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" lvl="1" indent="0" algn="l" defTabSz="77724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$300 billion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lvl="1" indent="0" algn="l" defTabSz="77724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80,000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175" lvl="1" indent="0" algn="l" defTabSz="77724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US and Europe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lvl="1" indent="0" algn="l" defTabSz="777240" rtl="0" eaLnBrk="1" latinLnBrk="0" hangingPunct="1">
                        <a:buFont typeface="Arial" pitchFamily="34" charset="0"/>
                        <a:buNone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Expert Witness Services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1140178" y="1935137"/>
            <a:ext cx="2743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203864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“Your analysis held up to intense scrutiny."  </a:t>
            </a:r>
          </a:p>
          <a:p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Legal Counsel</a:t>
            </a:r>
          </a:p>
          <a:p>
            <a:endParaRPr lang="en-US" sz="10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427212"/>
              </p:ext>
            </p:extLst>
          </p:nvPr>
        </p:nvGraphicFramePr>
        <p:xfrm>
          <a:off x="666045" y="4046621"/>
          <a:ext cx="6649154" cy="387289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3458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32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64764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Severe accident that resulted in litigation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Treble damages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Independent assessment of reasonable economic damages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Consulting witness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and gas supply chain experience 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Relevant economic and financial databases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Leading edge supply chain modeling capabilities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accuracy and reliability 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ability to explain complex supply chain problems clearly, simply, and objectively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7105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&amp; Gas capital project supply chains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Oilfield equipment maintenance and repair 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Oilfield service contractors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Rig leasing &amp; rentals and services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Offshore marine servicing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Pipelaying and pipeline services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Reconstructing value chain flows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Analyzing and reconstructing financial statements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Benchmarking operational data against “normal”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Forensic analysis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Baselines and forecasts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1021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lvl="0"/>
                      <a:endParaRPr lang="en-US" sz="1000" b="1" kern="1200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Reduction of liability</a:t>
                      </a: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lvl="0"/>
                      <a:endParaRPr lang="en-US" sz="1000" b="1" dirty="0">
                        <a:solidFill>
                          <a:srgbClr val="203864"/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Closure to a decade-long disaster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Public relations, brand &amp; image improvement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932412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4072349" y="339138"/>
            <a:ext cx="17221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191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Supplier Competitive Analysis &amp; Contracting Strategy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4490" y="1237737"/>
            <a:ext cx="777689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200" b="1"/>
            </a:lvl1pPr>
          </a:lstStyle>
          <a:p>
            <a:r>
              <a:rPr lang="en-US" dirty="0"/>
              <a:t>Expert Witness Case</a:t>
            </a:r>
          </a:p>
        </p:txBody>
      </p:sp>
      <p:pic>
        <p:nvPicPr>
          <p:cNvPr id="4" name="Picture 3" descr="A large body of water with smoke coming out of it&#10;&#10;Description generated with high confidence">
            <a:extLst>
              <a:ext uri="{FF2B5EF4-FFF2-40B4-BE49-F238E27FC236}">
                <a16:creationId xmlns:a16="http://schemas.microsoft.com/office/drawing/2014/main" id="{A2EDD6AD-25FA-483C-AD16-40E6F221A6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75" y="1795655"/>
            <a:ext cx="2743200" cy="1802674"/>
          </a:xfrm>
          <a:prstGeom prst="rect">
            <a:avLst/>
          </a:prstGeom>
        </p:spPr>
      </p:pic>
      <p:pic>
        <p:nvPicPr>
          <p:cNvPr id="9" name="Picture 8" descr="A picture containing outdoor, sky, water, building&#10;&#10;Description generated with very high confidence">
            <a:extLst>
              <a:ext uri="{FF2B5EF4-FFF2-40B4-BE49-F238E27FC236}">
                <a16:creationId xmlns:a16="http://schemas.microsoft.com/office/drawing/2014/main" id="{9E35E2F7-B835-4978-B0F9-7586B7C158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679" y="99"/>
            <a:ext cx="1854721" cy="123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2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591</TotalTime>
  <Words>178</Words>
  <Application>Microsoft Office PowerPoint</Application>
  <PresentationFormat>Custom</PresentationFormat>
  <Paragraphs>51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 Light</vt:lpstr>
      <vt:lpstr>Open Sans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54</cp:revision>
  <cp:lastPrinted>2016-07-22T20:00:12Z</cp:lastPrinted>
  <dcterms:created xsi:type="dcterms:W3CDTF">2016-04-17T19:51:20Z</dcterms:created>
  <dcterms:modified xsi:type="dcterms:W3CDTF">2019-08-28T17:08:33Z</dcterms:modified>
</cp:coreProperties>
</file>