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481" y="2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://www.google.com/imgres?hl=en&amp;safe=off&amp;tbo=d&amp;as_st=y&amp;biw=1092&amp;bih=618&amp;tbm=isch&amp;tbnid=V5HHlYwMiBWVHM:&amp;imgrefurl=http://english.thesaigontimes.vn/Home/business/ict/17926/&amp;docid=t6gqpG7EBwH1yM&amp;imgurl=http://english.thesaigontimes.vn/Uploads/Articles/17926/7efb3_cpe-3.jpg&amp;w=405&amp;h=269&amp;ei=diKpULShEYfd4QS_5IDoCw&amp;zoom=1&amp;iact=hc&amp;vpx=254&amp;vpy=314&amp;dur=4974&amp;hovh=183&amp;hovw=276&amp;tx=161&amp;ty=110&amp;sig=109954027442622143928&amp;page=1&amp;tbnh=151&amp;tbnw=242&amp;start=0&amp;ndsp=16&amp;ved=1t:429,r:6,s:0,i: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ttp://www.rakhohboilers.com/full-images/package-type-boiler-785912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953000" y="4883"/>
            <a:ext cx="1878274" cy="138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“Market Repositioning” Case Study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24986"/>
              </p:ext>
            </p:extLst>
          </p:nvPr>
        </p:nvGraphicFramePr>
        <p:xfrm>
          <a:off x="3505200" y="2209800"/>
          <a:ext cx="3048000" cy="19659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Energy and Infrastructure, with a focus on Oil, Gas, and Petrochemical</a:t>
                      </a:r>
                      <a:r>
                        <a:rPr lang="en-US" sz="900" b="1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Production Equipment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$2 billion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Saudi</a:t>
                      </a:r>
                      <a:r>
                        <a:rPr lang="en-US" sz="900" b="1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Arabia</a:t>
                      </a:r>
                      <a:endParaRPr lang="en-US" sz="9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Business Strategy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1000" y="1861319"/>
            <a:ext cx="29718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“Our vision, mission, strategy, and implementation plan are clear and aligned now."  </a:t>
            </a:r>
          </a:p>
          <a:p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– Deputy Managing Director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733038"/>
              </p:ext>
            </p:extLst>
          </p:nvPr>
        </p:nvGraphicFramePr>
        <p:xfrm>
          <a:off x="304800" y="4419600"/>
          <a:ext cx="6248400" cy="463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Changes in the competitive landscape </a:t>
                      </a: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since the global recession rendered the old business model obsolete.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Market focus and product offering were too narrow to appeal to major buyers, limiting account penetration and revenue growth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Sourcing was high-cost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Pricing was uncompetitively high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Business was unprofitable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Deep knowledge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</a:t>
                      </a: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oil, gas, and power companies’ requirements and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buying behavior</a:t>
                      </a:r>
                      <a:endParaRPr lang="en-US" sz="1000" kern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Strategic, analytical,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and </a:t>
                      </a: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financial skill sets to structure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and analyze strategic options across 6 industries, 10 product lines, 40 products, and 6 channels of distribution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Technical capability across the range of current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and potential </a:t>
                      </a: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products and services </a:t>
                      </a:r>
                      <a:endParaRPr lang="en-US" sz="1000" kern="1200" baseline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Combination of onsite and remote consulting team provided the desired degree of interaction and value</a:t>
                      </a:r>
                      <a:endParaRPr lang="en-US" sz="1000" kern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Fluid Treatment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Process Control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Turbomachinery and related services</a:t>
                      </a:r>
                      <a:endParaRPr lang="en-US" sz="100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Pressure vessels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Heat exchangers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Drilling tools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Valves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Pipeline services</a:t>
                      </a:r>
                      <a:endParaRPr lang="en-US" sz="1000" kern="1200" baseline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Market sizing and</a:t>
                      </a: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profiling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Assessment of the current business model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Development of key success factors and strategic options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Evaluation of strategic options, including portfolio analysis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Articulation of a winning business model and strategy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Complete implementation planning, including organization structure, job descriptions, etc.</a:t>
                      </a:r>
                      <a:endParaRPr lang="en-US" sz="1000" kern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Revitalization</a:t>
                      </a:r>
                      <a:r>
                        <a:rPr lang="en-US" sz="10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of the business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Improved morale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Reduced staff turnover rate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Re-emergence as a leader in the marketspace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18% increase in projected operating margin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Projected Return on Investment</a:t>
                      </a: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(ROI) among the highest in the holding company’s portfolio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Decision to </a:t>
                      </a:r>
                      <a:r>
                        <a:rPr lang="en-US" sz="1000" b="0" kern="120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recapitalize the</a:t>
                      </a:r>
                      <a:r>
                        <a:rPr lang="en-US" sz="1000" b="0" kern="1200" baseline="0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business for a 7-10 year horizon</a:t>
                      </a:r>
                      <a:endParaRPr lang="en-US" sz="10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9" descr="https://encrypted-tbn3.gstatic.com/images?q=tbn:ANd9GcQs2VI217VcpXcB-iDaLfrBi1x9oSNHYPkYbwD6VMzlcprlcYpR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14600"/>
            <a:ext cx="2362200" cy="151224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972107" y="595039"/>
            <a:ext cx="18742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#187</a:t>
            </a:r>
          </a:p>
        </p:txBody>
      </p:sp>
      <p:pic>
        <p:nvPicPr>
          <p:cNvPr id="6" name="Picture 5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B11A77F9-C359-001C-4B55-A79051B996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44" y="92760"/>
            <a:ext cx="1000199" cy="9975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314</Words>
  <Application>Microsoft Office PowerPoint</Application>
  <PresentationFormat>On-screen Show (4:3)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Segoe UI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Jacoby</cp:lastModifiedBy>
  <cp:revision>66</cp:revision>
  <dcterms:created xsi:type="dcterms:W3CDTF">2011-02-11T16:52:35Z</dcterms:created>
  <dcterms:modified xsi:type="dcterms:W3CDTF">2026-02-17T14:56:43Z</dcterms:modified>
</cp:coreProperties>
</file>