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8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56" y="0"/>
            <a:ext cx="2299644" cy="1224486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03464"/>
              </p:ext>
            </p:extLst>
          </p:nvPr>
        </p:nvGraphicFramePr>
        <p:xfrm>
          <a:off x="4024488" y="1877046"/>
          <a:ext cx="3189111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Oil, Gas &amp; Power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Various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 Sizes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Global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175437"/>
              </p:ext>
            </p:extLst>
          </p:nvPr>
        </p:nvGraphicFramePr>
        <p:xfrm>
          <a:off x="666044" y="4091761"/>
          <a:ext cx="6649155" cy="33223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Large, complex projects requiring extensive coordination among multiple parties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Pressure to complete projects in short timeframes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potential for damages and lawsuits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 cost of failure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chain expertise and authority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Best practice analytic</a:t>
                      </a: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frameworks</a:t>
                      </a:r>
                      <a:endParaRPr lang="en-IE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Unbiased and independent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&amp; gas, power, industrial, and consumer goods companies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Small, medium, and large companies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companies and lagging companies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PMO,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E&amp;P, Downstream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Engineering, Procurement, and Construction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HSE, quality, safety, m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arketing,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sales, customer service, logistics, transportation and order fulfillment functions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Benchmarked organizational structures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differences by industry, segment, and size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Explained pros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cons, and suitability of alternative configurations by industry and stage of growth and maturity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Accountability and effective coordination reduces the incidence and cost of failures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Improved coordination and communication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Reduction of delays and rework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Reduced risk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750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107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Organization Structure Evolution Roadmap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8616462"/>
            <a:ext cx="457199" cy="4337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30" y="1875268"/>
            <a:ext cx="2617470" cy="176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1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191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85</cp:revision>
  <dcterms:created xsi:type="dcterms:W3CDTF">2016-04-17T19:51:20Z</dcterms:created>
  <dcterms:modified xsi:type="dcterms:W3CDTF">2019-10-15T16:26:08Z</dcterms:modified>
</cp:coreProperties>
</file>