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7">
  <p:sldMasterIdLst>
    <p:sldMasterId id="2147483686" r:id="rId1"/>
  </p:sldMasterIdLst>
  <p:notesMasterIdLst>
    <p:notesMasterId r:id="rId3"/>
  </p:notesMasterIdLst>
  <p:handoutMasterIdLst>
    <p:handoutMasterId r:id="rId4"/>
  </p:handoutMasterIdLst>
  <p:sldIdLst>
    <p:sldId id="2191" r:id="rId2"/>
  </p:sldIdLst>
  <p:sldSz cx="9144000" cy="6858000" type="screen4x3"/>
  <p:notesSz cx="7315200" cy="9601200"/>
  <p:embeddedFontLst>
    <p:embeddedFont>
      <p:font typeface="Calibri" panose="020F0502020204030204" pitchFamily="34" charset="0"/>
      <p:regular r:id="rId5"/>
      <p:bold r:id="rId6"/>
      <p:italic r:id="rId7"/>
      <p:boldItalic r:id="rId8"/>
    </p:embeddedFont>
    <p:embeddedFont>
      <p:font typeface="Segoe UI Light" panose="020B0502040204020203" pitchFamily="34" charset="0"/>
      <p:regular r:id="rId9"/>
      <p:italic r:id="rId10"/>
    </p:embeddedFont>
    <p:embeddedFont>
      <p:font typeface="Open Sans Light" panose="020B0604020202020204" charset="0"/>
      <p:regular r:id="rId11"/>
      <p:italic r:id="rId12"/>
    </p:embeddedFont>
    <p:embeddedFont>
      <p:font typeface="Segoe UI" panose="020B0502040204020203" pitchFamily="34" charset="0"/>
      <p:regular r:id="rId13"/>
      <p:bold r:id="rId14"/>
      <p:italic r:id="rId15"/>
      <p:boldItalic r:id="rId16"/>
    </p:embeddedFont>
  </p:embeddedFontLst>
  <p:custDataLst>
    <p:tags r:id="rId17"/>
  </p:custDataLst>
  <p:defaultTextStyle>
    <a:defPPr>
      <a:defRPr lang="en-US"/>
    </a:defPPr>
    <a:lvl1pPr algn="ctr" rtl="0" fontAlgn="base">
      <a:spcBef>
        <a:spcPct val="0"/>
      </a:spcBef>
      <a:spcAft>
        <a:spcPct val="0"/>
      </a:spcAft>
      <a:defRPr sz="1100" kern="1200">
        <a:solidFill>
          <a:schemeClr val="tx1"/>
        </a:solidFill>
        <a:latin typeface="Arial" charset="0"/>
        <a:ea typeface="+mn-ea"/>
        <a:cs typeface="+mn-cs"/>
      </a:defRPr>
    </a:lvl1pPr>
    <a:lvl2pPr marL="457200" algn="ctr" rtl="0" fontAlgn="base">
      <a:spcBef>
        <a:spcPct val="0"/>
      </a:spcBef>
      <a:spcAft>
        <a:spcPct val="0"/>
      </a:spcAft>
      <a:defRPr sz="1100" kern="1200">
        <a:solidFill>
          <a:schemeClr val="tx1"/>
        </a:solidFill>
        <a:latin typeface="Arial" charset="0"/>
        <a:ea typeface="+mn-ea"/>
        <a:cs typeface="+mn-cs"/>
      </a:defRPr>
    </a:lvl2pPr>
    <a:lvl3pPr marL="914400" algn="ctr" rtl="0" fontAlgn="base">
      <a:spcBef>
        <a:spcPct val="0"/>
      </a:spcBef>
      <a:spcAft>
        <a:spcPct val="0"/>
      </a:spcAft>
      <a:defRPr sz="1100" kern="1200">
        <a:solidFill>
          <a:schemeClr val="tx1"/>
        </a:solidFill>
        <a:latin typeface="Arial" charset="0"/>
        <a:ea typeface="+mn-ea"/>
        <a:cs typeface="+mn-cs"/>
      </a:defRPr>
    </a:lvl3pPr>
    <a:lvl4pPr marL="1371600" algn="ctr" rtl="0" fontAlgn="base">
      <a:spcBef>
        <a:spcPct val="0"/>
      </a:spcBef>
      <a:spcAft>
        <a:spcPct val="0"/>
      </a:spcAft>
      <a:defRPr sz="1100" kern="1200">
        <a:solidFill>
          <a:schemeClr val="tx1"/>
        </a:solidFill>
        <a:latin typeface="Arial" charset="0"/>
        <a:ea typeface="+mn-ea"/>
        <a:cs typeface="+mn-cs"/>
      </a:defRPr>
    </a:lvl4pPr>
    <a:lvl5pPr marL="1828800" algn="ctr" rtl="0" fontAlgn="base">
      <a:spcBef>
        <a:spcPct val="0"/>
      </a:spcBef>
      <a:spcAft>
        <a:spcPct val="0"/>
      </a:spcAft>
      <a:defRPr sz="1100" kern="1200">
        <a:solidFill>
          <a:schemeClr val="tx1"/>
        </a:solidFill>
        <a:latin typeface="Arial" charset="0"/>
        <a:ea typeface="+mn-ea"/>
        <a:cs typeface="+mn-cs"/>
      </a:defRPr>
    </a:lvl5pPr>
    <a:lvl6pPr marL="2286000" algn="l" defTabSz="914400" rtl="0" eaLnBrk="1" latinLnBrk="0" hangingPunct="1">
      <a:defRPr sz="1100" kern="1200">
        <a:solidFill>
          <a:schemeClr val="tx1"/>
        </a:solidFill>
        <a:latin typeface="Arial" charset="0"/>
        <a:ea typeface="+mn-ea"/>
        <a:cs typeface="+mn-cs"/>
      </a:defRPr>
    </a:lvl6pPr>
    <a:lvl7pPr marL="2743200" algn="l" defTabSz="914400" rtl="0" eaLnBrk="1" latinLnBrk="0" hangingPunct="1">
      <a:defRPr sz="1100" kern="1200">
        <a:solidFill>
          <a:schemeClr val="tx1"/>
        </a:solidFill>
        <a:latin typeface="Arial" charset="0"/>
        <a:ea typeface="+mn-ea"/>
        <a:cs typeface="+mn-cs"/>
      </a:defRPr>
    </a:lvl7pPr>
    <a:lvl8pPr marL="3200400" algn="l" defTabSz="914400" rtl="0" eaLnBrk="1" latinLnBrk="0" hangingPunct="1">
      <a:defRPr sz="1100" kern="1200">
        <a:solidFill>
          <a:schemeClr val="tx1"/>
        </a:solidFill>
        <a:latin typeface="Arial" charset="0"/>
        <a:ea typeface="+mn-ea"/>
        <a:cs typeface="+mn-cs"/>
      </a:defRPr>
    </a:lvl8pPr>
    <a:lvl9pPr marL="3657600" algn="l" defTabSz="914400" rtl="0" eaLnBrk="1" latinLnBrk="0" hangingPunct="1">
      <a:defRPr sz="11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704" userDrawn="1">
          <p15:clr>
            <a:srgbClr val="A4A3A4"/>
          </p15:clr>
        </p15:guide>
        <p15:guide id="2" pos="265">
          <p15:clr>
            <a:srgbClr val="A4A3A4"/>
          </p15:clr>
        </p15:guide>
        <p15:guide id="3" pos="2880" userDrawn="1">
          <p15:clr>
            <a:srgbClr val="A4A3A4"/>
          </p15:clr>
        </p15:guide>
        <p15:guide id="4" orient="horz" pos="2160"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KW" lastIdx="1" clrIdx="0"/>
  <p:cmAuthor id="1" name="Erik" initials="E" lastIdx="9" clrIdx="1"/>
  <p:cmAuthor id="2" name="DJ Vaio VPCZ2190X" initials="DSJ" lastIdx="58" clrIdx="2"/>
  <p:cmAuthor id="3" name="Sidharth Sreekumar" initials="SS" lastIdx="6"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FFFFFF"/>
    <a:srgbClr val="48C2DE"/>
    <a:srgbClr val="B4C7E7"/>
    <a:srgbClr val="4472C4"/>
    <a:srgbClr val="CCECFF"/>
    <a:srgbClr val="DEEBF7"/>
    <a:srgbClr val="FF3300"/>
    <a:srgbClr val="FFFFCC"/>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963" autoAdjust="0"/>
    <p:restoredTop sz="95280" autoAdjust="0"/>
  </p:normalViewPr>
  <p:slideViewPr>
    <p:cSldViewPr snapToGrid="0">
      <p:cViewPr varScale="1">
        <p:scale>
          <a:sx n="54" d="100"/>
          <a:sy n="54" d="100"/>
        </p:scale>
        <p:origin x="459" y="45"/>
      </p:cViewPr>
      <p:guideLst>
        <p:guide orient="horz" pos="1704"/>
        <p:guide pos="265"/>
        <p:guide pos="2880"/>
        <p:guide orient="horz" pos="2160"/>
      </p:guideLst>
    </p:cSldViewPr>
  </p:slideViewPr>
  <p:outlineViewPr>
    <p:cViewPr>
      <p:scale>
        <a:sx n="33" d="100"/>
        <a:sy n="33" d="100"/>
      </p:scale>
      <p:origin x="0" y="-672"/>
    </p:cViewPr>
  </p:outlineViewPr>
  <p:notesTextViewPr>
    <p:cViewPr>
      <p:scale>
        <a:sx n="100" d="100"/>
        <a:sy n="100" d="100"/>
      </p:scale>
      <p:origin x="0" y="0"/>
    </p:cViewPr>
  </p:notesTextViewPr>
  <p:sorterViewPr>
    <p:cViewPr varScale="1">
      <p:scale>
        <a:sx n="1" d="1"/>
        <a:sy n="1" d="1"/>
      </p:scale>
      <p:origin x="0" y="-1332"/>
    </p:cViewPr>
  </p:sorterViewPr>
  <p:notesViewPr>
    <p:cSldViewPr snapToGrid="0">
      <p:cViewPr>
        <p:scale>
          <a:sx n="100" d="100"/>
          <a:sy n="100" d="100"/>
        </p:scale>
        <p:origin x="-1662" y="260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commentAuthors" Target="commentAuthors.xml"/><Relationship Id="rId3" Type="http://schemas.openxmlformats.org/officeDocument/2006/relationships/notesMaster" Target="notesMasters/notesMaster1.xml"/><Relationship Id="rId21" Type="http://schemas.openxmlformats.org/officeDocument/2006/relationships/theme" Target="theme/theme1.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font" Target="fonts/font1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font" Target="fonts/font11.fntdata"/><Relationship Id="rId10" Type="http://schemas.openxmlformats.org/officeDocument/2006/relationships/font" Target="fonts/font6.fntdata"/><Relationship Id="rId19" Type="http://schemas.openxmlformats.org/officeDocument/2006/relationships/presProps" Target="presProps.xml"/><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font" Target="fonts/font10.fntdata"/><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6226" name="Rectangle 2"/>
          <p:cNvSpPr>
            <a:spLocks noGrp="1" noChangeArrowheads="1"/>
          </p:cNvSpPr>
          <p:nvPr>
            <p:ph type="hdr" sz="quarter"/>
          </p:nvPr>
        </p:nvSpPr>
        <p:spPr bwMode="auto">
          <a:xfrm>
            <a:off x="3" y="0"/>
            <a:ext cx="3170583" cy="480388"/>
          </a:xfrm>
          <a:prstGeom prst="rect">
            <a:avLst/>
          </a:prstGeom>
          <a:noFill/>
          <a:ln w="9525">
            <a:noFill/>
            <a:miter lim="800000"/>
            <a:headEnd/>
            <a:tailEnd/>
          </a:ln>
          <a:effectLst/>
        </p:spPr>
        <p:txBody>
          <a:bodyPr vert="horz" wrap="square" lIns="96578" tIns="48291" rIns="96578" bIns="48291" numCol="1" anchor="t" anchorCtr="0" compatLnSpc="1">
            <a:prstTxWarp prst="textNoShape">
              <a:avLst/>
            </a:prstTxWarp>
          </a:bodyPr>
          <a:lstStyle>
            <a:lvl1pPr algn="l" defTabSz="966001">
              <a:defRPr sz="1200">
                <a:latin typeface="Times New Roman" pitchFamily="18" charset="0"/>
              </a:defRPr>
            </a:lvl1pPr>
          </a:lstStyle>
          <a:p>
            <a:endParaRPr lang="en-US" dirty="0"/>
          </a:p>
        </p:txBody>
      </p:sp>
      <p:sp>
        <p:nvSpPr>
          <p:cNvPr id="436227" name="Rectangle 3"/>
          <p:cNvSpPr>
            <a:spLocks noGrp="1" noChangeArrowheads="1"/>
          </p:cNvSpPr>
          <p:nvPr>
            <p:ph type="dt" sz="quarter" idx="1"/>
          </p:nvPr>
        </p:nvSpPr>
        <p:spPr bwMode="auto">
          <a:xfrm>
            <a:off x="4144623" y="0"/>
            <a:ext cx="3170583" cy="480388"/>
          </a:xfrm>
          <a:prstGeom prst="rect">
            <a:avLst/>
          </a:prstGeom>
          <a:noFill/>
          <a:ln w="9525">
            <a:noFill/>
            <a:miter lim="800000"/>
            <a:headEnd/>
            <a:tailEnd/>
          </a:ln>
          <a:effectLst/>
        </p:spPr>
        <p:txBody>
          <a:bodyPr vert="horz" wrap="square" lIns="96578" tIns="48291" rIns="96578" bIns="48291" numCol="1" anchor="t" anchorCtr="0" compatLnSpc="1">
            <a:prstTxWarp prst="textNoShape">
              <a:avLst/>
            </a:prstTxWarp>
          </a:bodyPr>
          <a:lstStyle>
            <a:lvl1pPr algn="r" defTabSz="966001">
              <a:defRPr sz="1200">
                <a:latin typeface="Times New Roman" pitchFamily="18" charset="0"/>
              </a:defRPr>
            </a:lvl1pPr>
          </a:lstStyle>
          <a:p>
            <a:endParaRPr lang="en-US" dirty="0"/>
          </a:p>
        </p:txBody>
      </p:sp>
      <p:sp>
        <p:nvSpPr>
          <p:cNvPr id="436228" name="Rectangle 4"/>
          <p:cNvSpPr>
            <a:spLocks noGrp="1" noChangeArrowheads="1"/>
          </p:cNvSpPr>
          <p:nvPr>
            <p:ph type="ftr" sz="quarter" idx="2"/>
          </p:nvPr>
        </p:nvSpPr>
        <p:spPr bwMode="auto">
          <a:xfrm>
            <a:off x="3" y="9120817"/>
            <a:ext cx="3170583" cy="480387"/>
          </a:xfrm>
          <a:prstGeom prst="rect">
            <a:avLst/>
          </a:prstGeom>
          <a:noFill/>
          <a:ln w="9525">
            <a:noFill/>
            <a:miter lim="800000"/>
            <a:headEnd/>
            <a:tailEnd/>
          </a:ln>
          <a:effectLst/>
        </p:spPr>
        <p:txBody>
          <a:bodyPr vert="horz" wrap="square" lIns="96578" tIns="48291" rIns="96578" bIns="48291" numCol="1" anchor="b" anchorCtr="0" compatLnSpc="1">
            <a:prstTxWarp prst="textNoShape">
              <a:avLst/>
            </a:prstTxWarp>
          </a:bodyPr>
          <a:lstStyle>
            <a:lvl1pPr algn="l" defTabSz="966001">
              <a:defRPr sz="1200">
                <a:latin typeface="Times New Roman" pitchFamily="18" charset="0"/>
              </a:defRPr>
            </a:lvl1pPr>
          </a:lstStyle>
          <a:p>
            <a:endParaRPr lang="en-US" dirty="0"/>
          </a:p>
        </p:txBody>
      </p:sp>
      <p:sp>
        <p:nvSpPr>
          <p:cNvPr id="436229" name="Rectangle 5"/>
          <p:cNvSpPr>
            <a:spLocks noGrp="1" noChangeArrowheads="1"/>
          </p:cNvSpPr>
          <p:nvPr>
            <p:ph type="sldNum" sz="quarter" idx="3"/>
          </p:nvPr>
        </p:nvSpPr>
        <p:spPr bwMode="auto">
          <a:xfrm>
            <a:off x="4144623" y="9120817"/>
            <a:ext cx="3170583" cy="480387"/>
          </a:xfrm>
          <a:prstGeom prst="rect">
            <a:avLst/>
          </a:prstGeom>
          <a:noFill/>
          <a:ln w="9525">
            <a:noFill/>
            <a:miter lim="800000"/>
            <a:headEnd/>
            <a:tailEnd/>
          </a:ln>
          <a:effectLst/>
        </p:spPr>
        <p:txBody>
          <a:bodyPr vert="horz" wrap="square" lIns="96578" tIns="48291" rIns="96578" bIns="48291" numCol="1" anchor="b" anchorCtr="0" compatLnSpc="1">
            <a:prstTxWarp prst="textNoShape">
              <a:avLst/>
            </a:prstTxWarp>
          </a:bodyPr>
          <a:lstStyle>
            <a:lvl1pPr algn="r" defTabSz="966001">
              <a:defRPr sz="1200">
                <a:latin typeface="Times New Roman" pitchFamily="18" charset="0"/>
              </a:defRPr>
            </a:lvl1pPr>
          </a:lstStyle>
          <a:p>
            <a:fld id="{AC05E253-110A-487F-909C-C10B5A47D4DB}" type="slidenum">
              <a:rPr lang="en-US"/>
              <a:pPr/>
              <a:t>‹#›</a:t>
            </a:fld>
            <a:endParaRPr lang="en-US" dirty="0"/>
          </a:p>
        </p:txBody>
      </p:sp>
    </p:spTree>
    <p:extLst>
      <p:ext uri="{BB962C8B-B14F-4D97-AF65-F5344CB8AC3E}">
        <p14:creationId xmlns:p14="http://schemas.microsoft.com/office/powerpoint/2010/main" val="5760502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3" y="0"/>
            <a:ext cx="3170583" cy="480388"/>
          </a:xfrm>
          <a:prstGeom prst="rect">
            <a:avLst/>
          </a:prstGeom>
          <a:noFill/>
          <a:ln w="9525">
            <a:noFill/>
            <a:miter lim="800000"/>
            <a:headEnd/>
            <a:tailEnd/>
          </a:ln>
          <a:effectLst/>
        </p:spPr>
        <p:txBody>
          <a:bodyPr vert="horz" wrap="square" lIns="96578" tIns="48291" rIns="96578" bIns="48291" numCol="1" anchor="t" anchorCtr="0" compatLnSpc="1">
            <a:prstTxWarp prst="textNoShape">
              <a:avLst/>
            </a:prstTxWarp>
          </a:bodyPr>
          <a:lstStyle>
            <a:lvl1pPr algn="l" defTabSz="966001">
              <a:defRPr sz="1200">
                <a:latin typeface="Times New Roman" pitchFamily="18" charset="0"/>
              </a:defRPr>
            </a:lvl1pPr>
          </a:lstStyle>
          <a:p>
            <a:endParaRPr lang="en-US" dirty="0"/>
          </a:p>
        </p:txBody>
      </p:sp>
      <p:sp>
        <p:nvSpPr>
          <p:cNvPr id="6147" name="Rectangle 3"/>
          <p:cNvSpPr>
            <a:spLocks noGrp="1" noChangeArrowheads="1"/>
          </p:cNvSpPr>
          <p:nvPr>
            <p:ph type="dt" idx="1"/>
          </p:nvPr>
        </p:nvSpPr>
        <p:spPr bwMode="auto">
          <a:xfrm>
            <a:off x="4144623" y="0"/>
            <a:ext cx="3170583" cy="480388"/>
          </a:xfrm>
          <a:prstGeom prst="rect">
            <a:avLst/>
          </a:prstGeom>
          <a:noFill/>
          <a:ln w="9525">
            <a:noFill/>
            <a:miter lim="800000"/>
            <a:headEnd/>
            <a:tailEnd/>
          </a:ln>
          <a:effectLst/>
        </p:spPr>
        <p:txBody>
          <a:bodyPr vert="horz" wrap="square" lIns="96578" tIns="48291" rIns="96578" bIns="48291" numCol="1" anchor="t" anchorCtr="0" compatLnSpc="1">
            <a:prstTxWarp prst="textNoShape">
              <a:avLst/>
            </a:prstTxWarp>
          </a:bodyPr>
          <a:lstStyle>
            <a:lvl1pPr algn="r" defTabSz="966001">
              <a:defRPr sz="1200">
                <a:latin typeface="Times New Roman" pitchFamily="18" charset="0"/>
              </a:defRPr>
            </a:lvl1pPr>
          </a:lstStyle>
          <a:p>
            <a:endParaRPr lang="en-US" dirty="0"/>
          </a:p>
        </p:txBody>
      </p:sp>
      <p:sp>
        <p:nvSpPr>
          <p:cNvPr id="6148"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975698" y="4561231"/>
            <a:ext cx="5363817" cy="4320213"/>
          </a:xfrm>
          <a:prstGeom prst="rect">
            <a:avLst/>
          </a:prstGeom>
          <a:noFill/>
          <a:ln w="9525">
            <a:noFill/>
            <a:miter lim="800000"/>
            <a:headEnd/>
            <a:tailEnd/>
          </a:ln>
          <a:effectLst/>
        </p:spPr>
        <p:txBody>
          <a:bodyPr vert="horz" wrap="square" lIns="96578" tIns="48291" rIns="96578" bIns="4829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0" name="Rectangle 6"/>
          <p:cNvSpPr>
            <a:spLocks noGrp="1" noChangeArrowheads="1"/>
          </p:cNvSpPr>
          <p:nvPr>
            <p:ph type="ftr" sz="quarter" idx="4"/>
          </p:nvPr>
        </p:nvSpPr>
        <p:spPr bwMode="auto">
          <a:xfrm>
            <a:off x="3" y="9120817"/>
            <a:ext cx="3170583" cy="480387"/>
          </a:xfrm>
          <a:prstGeom prst="rect">
            <a:avLst/>
          </a:prstGeom>
          <a:noFill/>
          <a:ln w="9525">
            <a:noFill/>
            <a:miter lim="800000"/>
            <a:headEnd/>
            <a:tailEnd/>
          </a:ln>
          <a:effectLst/>
        </p:spPr>
        <p:txBody>
          <a:bodyPr vert="horz" wrap="square" lIns="96578" tIns="48291" rIns="96578" bIns="48291" numCol="1" anchor="b" anchorCtr="0" compatLnSpc="1">
            <a:prstTxWarp prst="textNoShape">
              <a:avLst/>
            </a:prstTxWarp>
          </a:bodyPr>
          <a:lstStyle>
            <a:lvl1pPr algn="l" defTabSz="966001">
              <a:defRPr sz="1200">
                <a:latin typeface="Times New Roman" pitchFamily="18" charset="0"/>
              </a:defRPr>
            </a:lvl1pPr>
          </a:lstStyle>
          <a:p>
            <a:endParaRPr lang="en-US" dirty="0"/>
          </a:p>
        </p:txBody>
      </p:sp>
      <p:sp>
        <p:nvSpPr>
          <p:cNvPr id="6151" name="Rectangle 7"/>
          <p:cNvSpPr>
            <a:spLocks noGrp="1" noChangeArrowheads="1"/>
          </p:cNvSpPr>
          <p:nvPr>
            <p:ph type="sldNum" sz="quarter" idx="5"/>
          </p:nvPr>
        </p:nvSpPr>
        <p:spPr bwMode="auto">
          <a:xfrm>
            <a:off x="4144623" y="9120817"/>
            <a:ext cx="3170583" cy="480387"/>
          </a:xfrm>
          <a:prstGeom prst="rect">
            <a:avLst/>
          </a:prstGeom>
          <a:noFill/>
          <a:ln w="9525">
            <a:noFill/>
            <a:miter lim="800000"/>
            <a:headEnd/>
            <a:tailEnd/>
          </a:ln>
          <a:effectLst/>
        </p:spPr>
        <p:txBody>
          <a:bodyPr vert="horz" wrap="square" lIns="96578" tIns="48291" rIns="96578" bIns="48291" numCol="1" anchor="b" anchorCtr="0" compatLnSpc="1">
            <a:prstTxWarp prst="textNoShape">
              <a:avLst/>
            </a:prstTxWarp>
          </a:bodyPr>
          <a:lstStyle>
            <a:lvl1pPr algn="r" defTabSz="966001">
              <a:defRPr sz="1200">
                <a:latin typeface="Times New Roman" pitchFamily="18" charset="0"/>
              </a:defRPr>
            </a:lvl1pPr>
          </a:lstStyle>
          <a:p>
            <a:fld id="{ACE5C5CB-0FAA-44B9-9CDC-DA02090CCD3C}" type="slidenum">
              <a:rPr lang="en-US"/>
              <a:pPr/>
              <a:t>‹#›</a:t>
            </a:fld>
            <a:endParaRPr lang="en-US" dirty="0"/>
          </a:p>
        </p:txBody>
      </p:sp>
    </p:spTree>
    <p:extLst>
      <p:ext uri="{BB962C8B-B14F-4D97-AF65-F5344CB8AC3E}">
        <p14:creationId xmlns:p14="http://schemas.microsoft.com/office/powerpoint/2010/main" val="220342762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67" b="-1"/>
          <a:stretch/>
        </p:blipFill>
        <p:spPr>
          <a:xfrm>
            <a:off x="0" y="-9040"/>
            <a:ext cx="9144000" cy="4682813"/>
          </a:xfrm>
          <a:prstGeom prst="rect">
            <a:avLst/>
          </a:prstGeom>
        </p:spPr>
      </p:pic>
      <p:sp>
        <p:nvSpPr>
          <p:cNvPr id="8" name="Rectangle 7"/>
          <p:cNvSpPr/>
          <p:nvPr userDrawn="1"/>
        </p:nvSpPr>
        <p:spPr>
          <a:xfrm>
            <a:off x="-3175" y="-33069"/>
            <a:ext cx="9144000" cy="470684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a:solidFill>
                <a:prstClr val="white"/>
              </a:solidFill>
            </a:endParaRPr>
          </a:p>
        </p:txBody>
      </p:sp>
      <p:sp>
        <p:nvSpPr>
          <p:cNvPr id="9" name="Rectangle 8"/>
          <p:cNvSpPr/>
          <p:nvPr userDrawn="1"/>
        </p:nvSpPr>
        <p:spPr>
          <a:xfrm>
            <a:off x="0" y="4673773"/>
            <a:ext cx="9144000" cy="21842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a:solidFill>
                <a:prstClr val="white"/>
              </a:solidFill>
            </a:endParaRPr>
          </a:p>
        </p:txBody>
      </p:sp>
      <p:sp>
        <p:nvSpPr>
          <p:cNvPr id="11" name="Rectangle 1"/>
          <p:cNvSpPr>
            <a:spLocks noChangeArrowheads="1"/>
          </p:cNvSpPr>
          <p:nvPr userDrawn="1"/>
        </p:nvSpPr>
        <p:spPr bwMode="auto">
          <a:xfrm>
            <a:off x="603253" y="6257189"/>
            <a:ext cx="7931150" cy="377026"/>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r>
              <a:rPr lang="en-US" sz="500" dirty="0">
                <a:solidFill>
                  <a:srgbClr val="4472C4">
                    <a:lumMod val="60000"/>
                    <a:lumOff val="40000"/>
                  </a:srgbClr>
                </a:solidFill>
                <a:latin typeface="Open Sans Light" panose="020B0306030504020204" pitchFamily="34" charset="0"/>
                <a:ea typeface="Open Sans Light" panose="020B0306030504020204" pitchFamily="34" charset="0"/>
                <a:cs typeface="Open Sans Light" panose="020B0306030504020204" pitchFamily="34" charset="0"/>
              </a:rPr>
              <a:t>This report has been prepared by Boston Strategies International at the request of CLIENT for the purpose of establishing its operating strategies.  It may not be appropriate for other purposes or audiences. This report contains forward-looking statements and</a:t>
            </a:r>
          </a:p>
          <a:p>
            <a:r>
              <a:rPr lang="en-US" sz="500" dirty="0">
                <a:solidFill>
                  <a:srgbClr val="4472C4">
                    <a:lumMod val="60000"/>
                    <a:lumOff val="40000"/>
                  </a:srgbClr>
                </a:solidFill>
                <a:latin typeface="Open Sans Light" panose="020B0306030504020204" pitchFamily="34" charset="0"/>
                <a:ea typeface="Open Sans Light" panose="020B0306030504020204" pitchFamily="34" charset="0"/>
                <a:cs typeface="Open Sans Light" panose="020B0306030504020204" pitchFamily="34" charset="0"/>
              </a:rPr>
              <a:t>projections with respect to anticipated future performance of CLIENT, suppliers, customers, and/or general or specific economic conditions and factors that are based on Boston Strategies International’s analysis of market trends and external data. Forward-looking statements and projections are not guarantees of future performance and involve significant business, economic and competitive risks, contingencies and uncertainties, which are difficult to predict.  Accordingly, these projections and forward-looking statements may not be realized and actual results may vary up or down. This report may not be reproduced or distributed without express written approval from Boston Strategies International.</a:t>
            </a:r>
            <a:endParaRPr lang="en-US" sz="1400" dirty="0">
              <a:solidFill>
                <a:srgbClr val="4472C4">
                  <a:lumMod val="60000"/>
                  <a:lumOff val="40000"/>
                </a:srgb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2" name="Rectangle 11"/>
          <p:cNvSpPr/>
          <p:nvPr userDrawn="1"/>
        </p:nvSpPr>
        <p:spPr>
          <a:xfrm>
            <a:off x="911227" y="5937612"/>
            <a:ext cx="7315201" cy="230832"/>
          </a:xfrm>
          <a:prstGeom prst="rect">
            <a:avLst/>
          </a:prstGeom>
        </p:spPr>
        <p:txBody>
          <a:bodyPr wrap="square">
            <a:spAutoFit/>
          </a:bodyPr>
          <a:lstStyle/>
          <a:p>
            <a:pPr fontAlgn="auto">
              <a:spcBef>
                <a:spcPts val="0"/>
              </a:spcBef>
              <a:spcAft>
                <a:spcPts val="0"/>
              </a:spcAft>
            </a:pPr>
            <a:r>
              <a:rPr lang="en-US" sz="900" dirty="0">
                <a:solidFill>
                  <a:srgbClr val="4472C4">
                    <a:lumMod val="60000"/>
                    <a:lumOff val="40000"/>
                  </a:srgbClr>
                </a:solidFill>
                <a:latin typeface="Open Sans Light" panose="020B0306030504020204" pitchFamily="34" charset="0"/>
                <a:ea typeface="Open Sans Light" panose="020B0306030504020204" pitchFamily="34" charset="0"/>
                <a:cs typeface="Open Sans Light" panose="020B0306030504020204" pitchFamily="34" charset="0"/>
              </a:rPr>
              <a:t>Basra | Beijing | Bogota | Boston | Dammam | Doha | Dubai | Lagos | London | Manama | New Delhi | Portland | Washington DC</a:t>
            </a:r>
          </a:p>
        </p:txBody>
      </p:sp>
      <p:sp>
        <p:nvSpPr>
          <p:cNvPr id="13" name="TextBox 12"/>
          <p:cNvSpPr txBox="1"/>
          <p:nvPr userDrawn="1"/>
        </p:nvSpPr>
        <p:spPr>
          <a:xfrm>
            <a:off x="5045123" y="4943014"/>
            <a:ext cx="3678672" cy="704232"/>
          </a:xfrm>
          <a:prstGeom prst="rect">
            <a:avLst/>
          </a:prstGeom>
          <a:noFill/>
        </p:spPr>
        <p:txBody>
          <a:bodyPr wrap="square" rtlCol="0">
            <a:spAutoFit/>
          </a:bodyPr>
          <a:lstStyle/>
          <a:p>
            <a:pPr algn="r" fontAlgn="auto">
              <a:lnSpc>
                <a:spcPct val="150000"/>
              </a:lnSpc>
              <a:spcBef>
                <a:spcPts val="0"/>
              </a:spcBef>
              <a:spcAft>
                <a:spcPts val="0"/>
              </a:spcAft>
            </a:pPr>
            <a:r>
              <a:rPr lang="en-US" sz="1400" dirty="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rPr>
              <a:t>www.bostonstrategies.com </a:t>
            </a:r>
          </a:p>
          <a:p>
            <a:pPr algn="r" fontAlgn="auto">
              <a:lnSpc>
                <a:spcPct val="150000"/>
              </a:lnSpc>
              <a:spcBef>
                <a:spcPts val="0"/>
              </a:spcBef>
              <a:spcAft>
                <a:spcPts val="0"/>
              </a:spcAft>
            </a:pPr>
            <a:r>
              <a:rPr lang="en-US" sz="1400" dirty="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rPr>
              <a:t>+1 781 250 8150</a:t>
            </a:r>
          </a:p>
        </p:txBody>
      </p:sp>
      <p:sp>
        <p:nvSpPr>
          <p:cNvPr id="14" name="Right Triangle 13"/>
          <p:cNvSpPr/>
          <p:nvPr userDrawn="1"/>
        </p:nvSpPr>
        <p:spPr>
          <a:xfrm>
            <a:off x="-1" y="406399"/>
            <a:ext cx="4267374" cy="4267374"/>
          </a:xfrm>
          <a:prstGeom prst="rtTriangle">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Triangle 14"/>
          <p:cNvSpPr/>
          <p:nvPr userDrawn="1"/>
        </p:nvSpPr>
        <p:spPr>
          <a:xfrm rot="16200000" flipH="1">
            <a:off x="7128932" y="0"/>
            <a:ext cx="2017185" cy="2017185"/>
          </a:xfrm>
          <a:prstGeom prst="rtTriangle">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98059" y="1824060"/>
            <a:ext cx="6341533" cy="926599"/>
          </a:xfrm>
          <a:prstGeom prst="rect">
            <a:avLst/>
          </a:prstGeom>
        </p:spPr>
      </p:pic>
      <p:sp>
        <p:nvSpPr>
          <p:cNvPr id="2" name="Title 1"/>
          <p:cNvSpPr>
            <a:spLocks noGrp="1"/>
          </p:cNvSpPr>
          <p:nvPr>
            <p:ph type="ctrTitle"/>
          </p:nvPr>
        </p:nvSpPr>
        <p:spPr>
          <a:xfrm>
            <a:off x="368843" y="4073608"/>
            <a:ext cx="4311119" cy="1200329"/>
          </a:xfrm>
          <a:ln w="0">
            <a:noFill/>
          </a:ln>
        </p:spPr>
        <p:txBody>
          <a:bodyPr wrap="square">
            <a:spAutoFit/>
          </a:bodyPr>
          <a:lstStyle>
            <a:lvl1pPr>
              <a:defRPr lang="en-US" sz="400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eaLnBrk="0" fontAlgn="auto" hangingPunct="0">
              <a:spcBef>
                <a:spcPts val="0"/>
              </a:spcBef>
              <a:spcAft>
                <a:spcPts val="225"/>
              </a:spcAft>
            </a:pPr>
            <a:r>
              <a:rPr lang="en-US" dirty="0"/>
              <a:t>Click to edit Master title style</a:t>
            </a:r>
          </a:p>
        </p:txBody>
      </p:sp>
      <p:sp>
        <p:nvSpPr>
          <p:cNvPr id="3" name="Subtitle 2"/>
          <p:cNvSpPr>
            <a:spLocks noGrp="1"/>
          </p:cNvSpPr>
          <p:nvPr>
            <p:ph type="subTitle" idx="1"/>
          </p:nvPr>
        </p:nvSpPr>
        <p:spPr>
          <a:xfrm>
            <a:off x="396362" y="5408539"/>
            <a:ext cx="5572637" cy="286232"/>
          </a:xfrm>
        </p:spPr>
        <p:txBody>
          <a:bodyPr wrap="square">
            <a:spAutoFit/>
          </a:bodyPr>
          <a:lstStyle>
            <a:lvl1pPr>
              <a:defRPr lang="en-US" sz="1400" dirty="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eaLnBrk="0" fontAlgn="auto" hangingPunct="0">
              <a:spcBef>
                <a:spcPts val="0"/>
              </a:spcBef>
              <a:spcAft>
                <a:spcPts val="300"/>
              </a:spcAft>
            </a:pPr>
            <a:r>
              <a:rPr lang="en-US" dirty="0"/>
              <a:t>Click to edit Master subtitle style</a:t>
            </a:r>
          </a:p>
        </p:txBody>
      </p:sp>
      <p:sp>
        <p:nvSpPr>
          <p:cNvPr id="4" name="Date Placeholder 3"/>
          <p:cNvSpPr>
            <a:spLocks noGrp="1"/>
          </p:cNvSpPr>
          <p:nvPr>
            <p:ph type="dt" sz="half" idx="10"/>
          </p:nvPr>
        </p:nvSpPr>
        <p:spPr>
          <a:xfrm>
            <a:off x="6457950" y="6505813"/>
            <a:ext cx="2057400" cy="190766"/>
          </a:xfrm>
          <a:prstGeom prst="rect">
            <a:avLst/>
          </a:prstGeom>
        </p:spPr>
        <p:txBody>
          <a:bodyPr/>
          <a:lstStyle/>
          <a:p>
            <a:fld id="{38B87258-6AEC-4604-920E-DCB6CB44FE01}" type="datetime1">
              <a:rPr lang="en-US" smtClean="0">
                <a:solidFill>
                  <a:prstClr val="black">
                    <a:tint val="75000"/>
                  </a:prstClr>
                </a:solidFill>
              </a:rPr>
              <a:t>10/15/2019</a:t>
            </a:fld>
            <a:endParaRPr lang="en-US">
              <a:solidFill>
                <a:prstClr val="black">
                  <a:tint val="75000"/>
                </a:prstClr>
              </a:solidFill>
            </a:endParaRPr>
          </a:p>
        </p:txBody>
      </p:sp>
    </p:spTree>
    <p:extLst>
      <p:ext uri="{BB962C8B-B14F-4D97-AF65-F5344CB8AC3E}">
        <p14:creationId xmlns:p14="http://schemas.microsoft.com/office/powerpoint/2010/main" val="331466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733800" y="800100"/>
            <a:ext cx="5410199" cy="5060951"/>
          </a:xfrm>
        </p:spPr>
        <p:txBody>
          <a:bodyPr>
            <a:noAutofit/>
          </a:bodyPr>
          <a:lstStyle>
            <a:lvl1pPr>
              <a:defRPr sz="1400"/>
            </a:lvl1pPr>
            <a:lvl2pPr>
              <a:defRPr sz="1400"/>
            </a:lvl2pPr>
            <a:lvl3pPr>
              <a:defRPr sz="1400"/>
            </a:lvl3pPr>
            <a:lvl4pPr>
              <a:defRPr sz="1400"/>
            </a:lvl4pPr>
            <a:lvl5pPr>
              <a:defRPr sz="14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8546596" y="6401197"/>
            <a:ext cx="334946" cy="325168"/>
          </a:xfrm>
          <a:prstGeom prst="rect">
            <a:avLst/>
          </a:prstGeom>
        </p:spPr>
        <p:txBody>
          <a:bodyPr vert="horz" lIns="91440" tIns="45720" rIns="91440" bIns="45720" rtlCol="0" anchor="ctr"/>
          <a:lstStyle>
            <a:lvl1pPr algn="ctr">
              <a:defRPr sz="900">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
        <p:nvSpPr>
          <p:cNvPr id="10" name="Title 1"/>
          <p:cNvSpPr>
            <a:spLocks noGrp="1"/>
          </p:cNvSpPr>
          <p:nvPr>
            <p:ph type="title"/>
          </p:nvPr>
        </p:nvSpPr>
        <p:spPr>
          <a:xfrm>
            <a:off x="469900" y="800100"/>
            <a:ext cx="3109119" cy="1257300"/>
          </a:xfrm>
        </p:spPr>
        <p:txBody>
          <a:bodyPr anchor="t">
            <a:normAutofit/>
          </a:bodyPr>
          <a:lstStyle>
            <a:lvl1pPr>
              <a:defRPr sz="2000"/>
            </a:lvl1pPr>
          </a:lstStyle>
          <a:p>
            <a:r>
              <a:rPr lang="en-US"/>
              <a:t>Click to edit Master title style</a:t>
            </a:r>
          </a:p>
        </p:txBody>
      </p:sp>
      <p:sp>
        <p:nvSpPr>
          <p:cNvPr id="11" name="Text Placeholder 3"/>
          <p:cNvSpPr>
            <a:spLocks noGrp="1"/>
          </p:cNvSpPr>
          <p:nvPr>
            <p:ph type="body" sz="half" idx="2"/>
          </p:nvPr>
        </p:nvSpPr>
        <p:spPr>
          <a:xfrm>
            <a:off x="469900" y="2057400"/>
            <a:ext cx="3109119" cy="3811588"/>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306216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9900" y="800100"/>
            <a:ext cx="3109119" cy="1257300"/>
          </a:xfrm>
        </p:spPr>
        <p:txBody>
          <a:bodyPr anchor="t">
            <a:normAutofit/>
          </a:bodyPr>
          <a:lstStyle>
            <a:lvl1pPr>
              <a:defRPr sz="2000"/>
            </a:lvl1pPr>
          </a:lstStyle>
          <a:p>
            <a:r>
              <a:rPr lang="en-US"/>
              <a:t>Click to edit Master title style</a:t>
            </a:r>
          </a:p>
        </p:txBody>
      </p:sp>
      <p:sp>
        <p:nvSpPr>
          <p:cNvPr id="3" name="Picture Placeholder 2"/>
          <p:cNvSpPr>
            <a:spLocks noGrp="1"/>
          </p:cNvSpPr>
          <p:nvPr>
            <p:ph type="pic" idx="1"/>
          </p:nvPr>
        </p:nvSpPr>
        <p:spPr>
          <a:xfrm>
            <a:off x="3695700" y="800100"/>
            <a:ext cx="5448299" cy="5060951"/>
          </a:xfrm>
        </p:spPr>
        <p:txBody>
          <a:bodyPr>
            <a:no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469900" y="2057400"/>
            <a:ext cx="3109119" cy="3811588"/>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Slide Number Placeholder 5"/>
          <p:cNvSpPr>
            <a:spLocks noGrp="1"/>
          </p:cNvSpPr>
          <p:nvPr>
            <p:ph type="sldNum" sz="quarter" idx="4"/>
          </p:nvPr>
        </p:nvSpPr>
        <p:spPr>
          <a:xfrm>
            <a:off x="8546596" y="6401197"/>
            <a:ext cx="334946" cy="325168"/>
          </a:xfrm>
          <a:prstGeom prst="rect">
            <a:avLst/>
          </a:prstGeom>
        </p:spPr>
        <p:txBody>
          <a:bodyPr vert="horz" lIns="91440" tIns="45720" rIns="91440" bIns="45720" rtlCol="0" anchor="ctr"/>
          <a:lstStyle>
            <a:lvl1pPr algn="ctr">
              <a:defRPr sz="900">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1364970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MRB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sz="28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33"/>
          <p:cNvSpPr>
            <a:spLocks noChangeArrowheads="1"/>
          </p:cNvSpPr>
          <p:nvPr userDrawn="1"/>
        </p:nvSpPr>
        <p:spPr bwMode="auto">
          <a:xfrm flipV="1">
            <a:off x="228600" y="939800"/>
            <a:ext cx="8610600" cy="74613"/>
          </a:xfrm>
          <a:prstGeom prst="rect">
            <a:avLst/>
          </a:prstGeom>
          <a:gradFill rotWithShape="0">
            <a:gsLst>
              <a:gs pos="0">
                <a:srgbClr val="0000CC">
                  <a:gamma/>
                  <a:shade val="46275"/>
                  <a:invGamma/>
                </a:srgbClr>
              </a:gs>
              <a:gs pos="100000">
                <a:srgbClr val="0000CC"/>
              </a:gs>
            </a:gsLst>
            <a:lin ang="0" scaled="1"/>
          </a:gradFill>
          <a:ln w="9525">
            <a:noFill/>
            <a:miter lim="800000"/>
            <a:headEnd/>
            <a:tailEnd/>
          </a:ln>
          <a:effectLst/>
        </p:spPr>
        <p:txBody>
          <a:bodyPr wrap="none" anchor="ctr"/>
          <a:lstStyle/>
          <a:p>
            <a:endParaRPr lang="en-US"/>
          </a:p>
        </p:txBody>
      </p:sp>
      <p:sp>
        <p:nvSpPr>
          <p:cNvPr id="6" name="Slide Number Placeholder 5"/>
          <p:cNvSpPr>
            <a:spLocks noGrp="1"/>
          </p:cNvSpPr>
          <p:nvPr>
            <p:ph type="sldNum" sz="quarter" idx="4"/>
          </p:nvPr>
        </p:nvSpPr>
        <p:spPr>
          <a:xfrm>
            <a:off x="8546596" y="6401197"/>
            <a:ext cx="334946" cy="325168"/>
          </a:xfrm>
          <a:prstGeom prst="rect">
            <a:avLst/>
          </a:prstGeom>
        </p:spPr>
        <p:txBody>
          <a:bodyPr vert="horz" lIns="91440" tIns="45720" rIns="91440" bIns="45720" rtlCol="0" anchor="ctr"/>
          <a:lstStyle>
            <a:lvl1pPr algn="ctr">
              <a:defRPr sz="900">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327312302"/>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16495" t="-48" r="15200"/>
          <a:stretch/>
        </p:blipFill>
        <p:spPr>
          <a:xfrm>
            <a:off x="0" y="-9040"/>
            <a:ext cx="9144000" cy="6854340"/>
          </a:xfrm>
          <a:prstGeom prst="rect">
            <a:avLst/>
          </a:prstGeom>
        </p:spPr>
      </p:pic>
      <p:sp>
        <p:nvSpPr>
          <p:cNvPr id="9" name="Rectangle 8"/>
          <p:cNvSpPr/>
          <p:nvPr userDrawn="1"/>
        </p:nvSpPr>
        <p:spPr>
          <a:xfrm>
            <a:off x="0" y="1"/>
            <a:ext cx="9144000" cy="6858000"/>
          </a:xfrm>
          <a:prstGeom prst="rect">
            <a:avLst/>
          </a:prstGeom>
          <a:solidFill>
            <a:schemeClr val="accent5">
              <a:lumMod val="5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a:solidFill>
                <a:prstClr val="white"/>
              </a:solidFill>
            </a:endParaRPr>
          </a:p>
        </p:txBody>
      </p:sp>
      <p:sp>
        <p:nvSpPr>
          <p:cNvPr id="11" name="Rectangle 1"/>
          <p:cNvSpPr>
            <a:spLocks noChangeArrowheads="1"/>
          </p:cNvSpPr>
          <p:nvPr userDrawn="1"/>
        </p:nvSpPr>
        <p:spPr bwMode="auto">
          <a:xfrm>
            <a:off x="603253" y="6066689"/>
            <a:ext cx="7931150" cy="377026"/>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r>
              <a:rPr lang="en-US" sz="500"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rPr>
              <a:t>This report has been prepared by Boston Strategies International at the request of CLIENT for the purpose of establishing its operating strategies.  It may not be appropriate for other purposes or audiences. This report contains forward-looking statements and</a:t>
            </a:r>
          </a:p>
          <a:p>
            <a:r>
              <a:rPr lang="en-US" sz="500"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rPr>
              <a:t>projections with respect to anticipated future performance of CLIENT, suppliers, customers, and/or general or specific economic conditions and factors that are based on Boston Strategies International’s analysis of market trends and external data. Forward-looking statements and projections are not guarantees of future performance and involve significant business, economic and competitive risks, contingencies and uncertainties, which are difficult to predict.  Accordingly, these projections and forward-looking statements may not be realized and actual results may vary up or down. This report may not be reproduced or distributed without express written approval from Boston Strategies International.</a:t>
            </a:r>
            <a:endParaRPr lang="en-US" sz="1400"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endParaRPr>
          </a:p>
        </p:txBody>
      </p:sp>
      <p:sp>
        <p:nvSpPr>
          <p:cNvPr id="12" name="Rectangle 11"/>
          <p:cNvSpPr/>
          <p:nvPr userDrawn="1"/>
        </p:nvSpPr>
        <p:spPr>
          <a:xfrm>
            <a:off x="911227" y="5747112"/>
            <a:ext cx="7315201" cy="230832"/>
          </a:xfrm>
          <a:prstGeom prst="rect">
            <a:avLst/>
          </a:prstGeom>
        </p:spPr>
        <p:txBody>
          <a:bodyPr wrap="square">
            <a:spAutoFit/>
          </a:bodyPr>
          <a:lstStyle/>
          <a:p>
            <a:pPr fontAlgn="auto">
              <a:spcBef>
                <a:spcPts val="0"/>
              </a:spcBef>
              <a:spcAft>
                <a:spcPts val="0"/>
              </a:spcAft>
            </a:pPr>
            <a:r>
              <a:rPr lang="en-US" sz="900"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rPr>
              <a:t>Basra | Beijing | Bogota | Boston | Dammam | Doha | Dubai | Lagos | London | Manama | New Delhi | Portland | Washington DC</a:t>
            </a:r>
          </a:p>
        </p:txBody>
      </p:sp>
      <p:sp>
        <p:nvSpPr>
          <p:cNvPr id="13" name="TextBox 12"/>
          <p:cNvSpPr txBox="1"/>
          <p:nvPr userDrawn="1"/>
        </p:nvSpPr>
        <p:spPr>
          <a:xfrm>
            <a:off x="2732664" y="5325182"/>
            <a:ext cx="3678672" cy="415498"/>
          </a:xfrm>
          <a:prstGeom prst="rect">
            <a:avLst/>
          </a:prstGeom>
          <a:noFill/>
        </p:spPr>
        <p:txBody>
          <a:bodyPr wrap="square" rtlCol="0">
            <a:spAutoFit/>
          </a:bodyPr>
          <a:lstStyle/>
          <a:p>
            <a:pPr algn="ctr" fontAlgn="auto">
              <a:lnSpc>
                <a:spcPct val="100000"/>
              </a:lnSpc>
              <a:spcBef>
                <a:spcPts val="0"/>
              </a:spcBef>
              <a:spcAft>
                <a:spcPts val="0"/>
              </a:spcAft>
            </a:pPr>
            <a:r>
              <a:rPr lang="en-US" sz="1000" dirty="0">
                <a:solidFill>
                  <a:schemeClr val="tx2">
                    <a:lumMod val="20000"/>
                    <a:lumOff val="80000"/>
                  </a:schemeClr>
                </a:solidFill>
                <a:latin typeface="+mj-lt"/>
                <a:ea typeface="Open Sans Light" panose="020B0306030504020204" pitchFamily="34" charset="0"/>
                <a:cs typeface="Open Sans Light" panose="020B0306030504020204" pitchFamily="34" charset="0"/>
              </a:rPr>
              <a:t>www.bostonstrategies.com </a:t>
            </a:r>
          </a:p>
          <a:p>
            <a:pPr algn="ctr" fontAlgn="auto">
              <a:lnSpc>
                <a:spcPct val="100000"/>
              </a:lnSpc>
              <a:spcBef>
                <a:spcPts val="0"/>
              </a:spcBef>
              <a:spcAft>
                <a:spcPts val="0"/>
              </a:spcAft>
            </a:pPr>
            <a:r>
              <a:rPr lang="en-US" sz="1000" dirty="0">
                <a:solidFill>
                  <a:schemeClr val="tx2">
                    <a:lumMod val="20000"/>
                    <a:lumOff val="80000"/>
                  </a:schemeClr>
                </a:solidFill>
                <a:latin typeface="+mj-lt"/>
                <a:ea typeface="Open Sans Light" panose="020B0306030504020204" pitchFamily="34" charset="0"/>
                <a:cs typeface="Open Sans Light" panose="020B0306030504020204" pitchFamily="34" charset="0"/>
              </a:rPr>
              <a:t>+1 781 250 8150</a:t>
            </a:r>
          </a:p>
        </p:txBody>
      </p:sp>
      <p:sp>
        <p:nvSpPr>
          <p:cNvPr id="2" name="Title 1"/>
          <p:cNvSpPr>
            <a:spLocks noGrp="1"/>
          </p:cNvSpPr>
          <p:nvPr>
            <p:ph type="ctrTitle"/>
          </p:nvPr>
        </p:nvSpPr>
        <p:spPr>
          <a:xfrm>
            <a:off x="1323975" y="3042724"/>
            <a:ext cx="6496050" cy="1200329"/>
          </a:xfrm>
          <a:ln w="0">
            <a:noFill/>
          </a:ln>
        </p:spPr>
        <p:txBody>
          <a:bodyPr wrap="square" anchor="b">
            <a:spAutoFit/>
          </a:bodyPr>
          <a:lstStyle>
            <a:lvl1pPr algn="ctr">
              <a:defRPr lang="en-US" sz="4000" b="1">
                <a:solidFill>
                  <a:schemeClr val="bg1"/>
                </a:solidFill>
                <a:latin typeface="+mj-lt"/>
                <a:ea typeface="Open Sans Light" panose="020B0306030504020204" pitchFamily="34" charset="0"/>
                <a:cs typeface="Open Sans Light" panose="020B0306030504020204" pitchFamily="34" charset="0"/>
              </a:defRPr>
            </a:lvl1pPr>
          </a:lstStyle>
          <a:p>
            <a:pPr lvl="0" eaLnBrk="0" fontAlgn="auto" hangingPunct="0">
              <a:spcBef>
                <a:spcPts val="0"/>
              </a:spcBef>
              <a:spcAft>
                <a:spcPts val="225"/>
              </a:spcAft>
            </a:pPr>
            <a:r>
              <a:rPr lang="en-US"/>
              <a:t>Click to edit Master title style</a:t>
            </a:r>
          </a:p>
        </p:txBody>
      </p:sp>
      <p:sp>
        <p:nvSpPr>
          <p:cNvPr id="3" name="Subtitle 2"/>
          <p:cNvSpPr>
            <a:spLocks noGrp="1"/>
          </p:cNvSpPr>
          <p:nvPr>
            <p:ph type="subTitle" idx="1"/>
          </p:nvPr>
        </p:nvSpPr>
        <p:spPr>
          <a:xfrm>
            <a:off x="1419225" y="4398003"/>
            <a:ext cx="6305550" cy="313932"/>
          </a:xfrm>
        </p:spPr>
        <p:txBody>
          <a:bodyPr wrap="square">
            <a:spAutoFit/>
          </a:bodyPr>
          <a:lstStyle>
            <a:lvl1pPr marL="0" indent="0" algn="ctr">
              <a:buNone/>
              <a:defRPr lang="en-US" sz="1600" dirty="0">
                <a:solidFill>
                  <a:prstClr val="white"/>
                </a:solidFill>
                <a:latin typeface="+mj-lt"/>
                <a:ea typeface="Open Sans Light" panose="020B0306030504020204" pitchFamily="34" charset="0"/>
                <a:cs typeface="Open Sans Light" panose="020B0306030504020204" pitchFamily="34" charset="0"/>
              </a:defRPr>
            </a:lvl1pPr>
          </a:lstStyle>
          <a:p>
            <a:pPr lvl="0" eaLnBrk="0" fontAlgn="auto" hangingPunct="0">
              <a:spcBef>
                <a:spcPts val="0"/>
              </a:spcBef>
              <a:spcAft>
                <a:spcPts val="300"/>
              </a:spcAft>
            </a:pPr>
            <a:r>
              <a:rPr lang="en-US" dirty="0"/>
              <a:t>Click to edit Master subtitle style</a:t>
            </a:r>
          </a:p>
        </p:txBody>
      </p:sp>
      <p:grpSp>
        <p:nvGrpSpPr>
          <p:cNvPr id="23" name="Group 22"/>
          <p:cNvGrpSpPr/>
          <p:nvPr userDrawn="1"/>
        </p:nvGrpSpPr>
        <p:grpSpPr>
          <a:xfrm>
            <a:off x="1822289" y="0"/>
            <a:ext cx="5499422" cy="1168400"/>
            <a:chOff x="-1098863" y="0"/>
            <a:chExt cx="7319730" cy="1206500"/>
          </a:xfrm>
          <a:effectLst>
            <a:outerShdw blurRad="50800" dist="38100" dir="5400000" algn="t" rotWithShape="0">
              <a:prstClr val="black">
                <a:alpha val="40000"/>
              </a:prstClr>
            </a:outerShdw>
          </a:effectLst>
        </p:grpSpPr>
        <p:sp>
          <p:nvSpPr>
            <p:cNvPr id="19" name="Rectangle 18"/>
            <p:cNvSpPr/>
            <p:nvPr userDrawn="1"/>
          </p:nvSpPr>
          <p:spPr>
            <a:xfrm>
              <a:off x="-1" y="0"/>
              <a:ext cx="5130801" cy="1206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p:cNvSpPr/>
            <p:nvPr userDrawn="1"/>
          </p:nvSpPr>
          <p:spPr>
            <a:xfrm flipV="1">
              <a:off x="5122005" y="0"/>
              <a:ext cx="1098862" cy="12065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Triangle 26"/>
            <p:cNvSpPr/>
            <p:nvPr userDrawn="1"/>
          </p:nvSpPr>
          <p:spPr>
            <a:xfrm flipH="1" flipV="1">
              <a:off x="-1098863" y="0"/>
              <a:ext cx="1098862" cy="12065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80268" y="286429"/>
            <a:ext cx="3583464" cy="523601"/>
          </a:xfrm>
          <a:prstGeom prst="rect">
            <a:avLst/>
          </a:prstGeom>
        </p:spPr>
      </p:pic>
      <p:sp>
        <p:nvSpPr>
          <p:cNvPr id="28" name="Rectangle 27"/>
          <p:cNvSpPr/>
          <p:nvPr userDrawn="1"/>
        </p:nvSpPr>
        <p:spPr>
          <a:xfrm>
            <a:off x="0" y="6588450"/>
            <a:ext cx="9144000" cy="269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1559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16495" t="-48" r="15200"/>
          <a:stretch/>
        </p:blipFill>
        <p:spPr>
          <a:xfrm>
            <a:off x="0" y="-9040"/>
            <a:ext cx="9144000" cy="6854340"/>
          </a:xfrm>
          <a:prstGeom prst="rect">
            <a:avLst/>
          </a:prstGeom>
        </p:spPr>
      </p:pic>
      <p:sp>
        <p:nvSpPr>
          <p:cNvPr id="9" name="Rectangle 8"/>
          <p:cNvSpPr/>
          <p:nvPr userDrawn="1"/>
        </p:nvSpPr>
        <p:spPr>
          <a:xfrm>
            <a:off x="0" y="1"/>
            <a:ext cx="9144000" cy="6858000"/>
          </a:xfrm>
          <a:prstGeom prst="rect">
            <a:avLst/>
          </a:prstGeom>
          <a:solidFill>
            <a:schemeClr val="accent5">
              <a:lumMod val="5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a:solidFill>
                <a:prstClr val="white"/>
              </a:solidFill>
            </a:endParaRPr>
          </a:p>
        </p:txBody>
      </p:sp>
      <p:sp>
        <p:nvSpPr>
          <p:cNvPr id="11" name="Rectangle 1"/>
          <p:cNvSpPr>
            <a:spLocks noChangeArrowheads="1"/>
          </p:cNvSpPr>
          <p:nvPr userDrawn="1"/>
        </p:nvSpPr>
        <p:spPr bwMode="auto">
          <a:xfrm>
            <a:off x="603253" y="6066689"/>
            <a:ext cx="7931150" cy="377026"/>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r>
              <a:rPr lang="en-US" sz="500"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rPr>
              <a:t>This report has been prepared by Boston Strategies International at the request of CLIENT for the purpose of establishing its operating strategies.  It may not be appropriate for other purposes or audiences. This report contains forward-looking statements and</a:t>
            </a:r>
          </a:p>
          <a:p>
            <a:r>
              <a:rPr lang="en-US" sz="500"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rPr>
              <a:t>projections with respect to anticipated future performance of CLIENT, suppliers, customers, and/or general or specific economic conditions and factors that are based on Boston Strategies International’s analysis of market trends and external data. Forward-looking statements and projections are not guarantees of future performance and involve significant business, economic and competitive risks, contingencies and uncertainties, which are difficult to predict.  Accordingly, these projections and forward-looking statements may not be realized and actual results may vary up or down. This report may not be reproduced or distributed without express written approval from Boston Strategies International.</a:t>
            </a:r>
            <a:endParaRPr lang="en-US" sz="1400"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endParaRPr>
          </a:p>
        </p:txBody>
      </p:sp>
      <p:sp>
        <p:nvSpPr>
          <p:cNvPr id="12" name="Rectangle 11"/>
          <p:cNvSpPr/>
          <p:nvPr userDrawn="1"/>
        </p:nvSpPr>
        <p:spPr>
          <a:xfrm>
            <a:off x="911227" y="5747112"/>
            <a:ext cx="7315201" cy="230832"/>
          </a:xfrm>
          <a:prstGeom prst="rect">
            <a:avLst/>
          </a:prstGeom>
        </p:spPr>
        <p:txBody>
          <a:bodyPr wrap="square">
            <a:spAutoFit/>
          </a:bodyPr>
          <a:lstStyle/>
          <a:p>
            <a:pPr fontAlgn="auto">
              <a:spcBef>
                <a:spcPts val="0"/>
              </a:spcBef>
              <a:spcAft>
                <a:spcPts val="0"/>
              </a:spcAft>
            </a:pPr>
            <a:r>
              <a:rPr lang="en-US" sz="900" dirty="0">
                <a:solidFill>
                  <a:schemeClr val="tx2">
                    <a:lumMod val="20000"/>
                    <a:lumOff val="80000"/>
                  </a:schemeClr>
                </a:solidFill>
                <a:latin typeface="Segoe UI Light" panose="020B0502040204020203" pitchFamily="34" charset="0"/>
                <a:ea typeface="Open Sans Light" panose="020B0306030504020204" pitchFamily="34" charset="0"/>
                <a:cs typeface="Segoe UI Light" panose="020B0502040204020203" pitchFamily="34" charset="0"/>
              </a:rPr>
              <a:t>Basra | Beijing | Bogota | Boston | Dammam | Doha | Dubai | Lagos | London | Manama | New Delhi | Portland | Washington DC</a:t>
            </a:r>
          </a:p>
        </p:txBody>
      </p:sp>
      <p:sp>
        <p:nvSpPr>
          <p:cNvPr id="13" name="TextBox 12"/>
          <p:cNvSpPr txBox="1"/>
          <p:nvPr userDrawn="1"/>
        </p:nvSpPr>
        <p:spPr>
          <a:xfrm>
            <a:off x="2732664" y="5325182"/>
            <a:ext cx="3678672" cy="415498"/>
          </a:xfrm>
          <a:prstGeom prst="rect">
            <a:avLst/>
          </a:prstGeom>
          <a:noFill/>
        </p:spPr>
        <p:txBody>
          <a:bodyPr wrap="square" rtlCol="0">
            <a:spAutoFit/>
          </a:bodyPr>
          <a:lstStyle/>
          <a:p>
            <a:pPr algn="ctr" fontAlgn="auto">
              <a:lnSpc>
                <a:spcPct val="100000"/>
              </a:lnSpc>
              <a:spcBef>
                <a:spcPts val="0"/>
              </a:spcBef>
              <a:spcAft>
                <a:spcPts val="0"/>
              </a:spcAft>
            </a:pPr>
            <a:r>
              <a:rPr lang="en-US" sz="1000" dirty="0">
                <a:solidFill>
                  <a:schemeClr val="tx2">
                    <a:lumMod val="20000"/>
                    <a:lumOff val="80000"/>
                  </a:schemeClr>
                </a:solidFill>
                <a:latin typeface="+mj-lt"/>
                <a:ea typeface="Open Sans Light" panose="020B0306030504020204" pitchFamily="34" charset="0"/>
                <a:cs typeface="Open Sans Light" panose="020B0306030504020204" pitchFamily="34" charset="0"/>
              </a:rPr>
              <a:t>www.bostonstrategies.com </a:t>
            </a:r>
          </a:p>
          <a:p>
            <a:pPr algn="ctr" fontAlgn="auto">
              <a:lnSpc>
                <a:spcPct val="100000"/>
              </a:lnSpc>
              <a:spcBef>
                <a:spcPts val="0"/>
              </a:spcBef>
              <a:spcAft>
                <a:spcPts val="0"/>
              </a:spcAft>
            </a:pPr>
            <a:r>
              <a:rPr lang="en-US" sz="1000" dirty="0">
                <a:solidFill>
                  <a:schemeClr val="tx2">
                    <a:lumMod val="20000"/>
                    <a:lumOff val="80000"/>
                  </a:schemeClr>
                </a:solidFill>
                <a:latin typeface="+mj-lt"/>
                <a:ea typeface="Open Sans Light" panose="020B0306030504020204" pitchFamily="34" charset="0"/>
                <a:cs typeface="Open Sans Light" panose="020B0306030504020204" pitchFamily="34" charset="0"/>
              </a:rPr>
              <a:t>+1 781 250 8150</a:t>
            </a:r>
          </a:p>
        </p:txBody>
      </p:sp>
      <p:sp>
        <p:nvSpPr>
          <p:cNvPr id="2" name="Title 1"/>
          <p:cNvSpPr>
            <a:spLocks noGrp="1"/>
          </p:cNvSpPr>
          <p:nvPr>
            <p:ph type="ctrTitle"/>
          </p:nvPr>
        </p:nvSpPr>
        <p:spPr>
          <a:xfrm>
            <a:off x="1323975" y="3042724"/>
            <a:ext cx="6496050" cy="1200329"/>
          </a:xfrm>
          <a:ln w="0">
            <a:noFill/>
          </a:ln>
        </p:spPr>
        <p:txBody>
          <a:bodyPr wrap="square" anchor="b">
            <a:spAutoFit/>
          </a:bodyPr>
          <a:lstStyle>
            <a:lvl1pPr algn="ctr">
              <a:defRPr lang="en-US" sz="4000" b="1">
                <a:solidFill>
                  <a:schemeClr val="bg1"/>
                </a:solidFill>
                <a:latin typeface="+mj-lt"/>
                <a:ea typeface="Open Sans Light" panose="020B0306030504020204" pitchFamily="34" charset="0"/>
                <a:cs typeface="Open Sans Light" panose="020B0306030504020204" pitchFamily="34" charset="0"/>
              </a:defRPr>
            </a:lvl1pPr>
          </a:lstStyle>
          <a:p>
            <a:pPr lvl="0" eaLnBrk="0" fontAlgn="auto" hangingPunct="0">
              <a:spcBef>
                <a:spcPts val="0"/>
              </a:spcBef>
              <a:spcAft>
                <a:spcPts val="225"/>
              </a:spcAft>
            </a:pPr>
            <a:r>
              <a:rPr lang="en-US"/>
              <a:t>Click to edit Master title style</a:t>
            </a:r>
          </a:p>
        </p:txBody>
      </p:sp>
      <p:sp>
        <p:nvSpPr>
          <p:cNvPr id="3" name="Subtitle 2"/>
          <p:cNvSpPr>
            <a:spLocks noGrp="1"/>
          </p:cNvSpPr>
          <p:nvPr>
            <p:ph type="subTitle" idx="1"/>
          </p:nvPr>
        </p:nvSpPr>
        <p:spPr>
          <a:xfrm>
            <a:off x="1419225" y="4398003"/>
            <a:ext cx="6305550" cy="313932"/>
          </a:xfrm>
        </p:spPr>
        <p:txBody>
          <a:bodyPr wrap="square">
            <a:spAutoFit/>
          </a:bodyPr>
          <a:lstStyle>
            <a:lvl1pPr marL="0" indent="0" algn="ctr">
              <a:buNone/>
              <a:defRPr lang="en-US" sz="1600" dirty="0">
                <a:solidFill>
                  <a:prstClr val="white"/>
                </a:solidFill>
                <a:latin typeface="+mj-lt"/>
                <a:ea typeface="Open Sans Light" panose="020B0306030504020204" pitchFamily="34" charset="0"/>
                <a:cs typeface="Open Sans Light" panose="020B0306030504020204" pitchFamily="34" charset="0"/>
              </a:defRPr>
            </a:lvl1pPr>
          </a:lstStyle>
          <a:p>
            <a:pPr lvl="0" eaLnBrk="0" fontAlgn="auto" hangingPunct="0">
              <a:spcBef>
                <a:spcPts val="0"/>
              </a:spcBef>
              <a:spcAft>
                <a:spcPts val="300"/>
              </a:spcAft>
            </a:pPr>
            <a:r>
              <a:rPr lang="en-US" dirty="0"/>
              <a:t>Click to edit Master subtitle style</a:t>
            </a:r>
          </a:p>
        </p:txBody>
      </p:sp>
      <p:sp>
        <p:nvSpPr>
          <p:cNvPr id="19" name="Round Same Side Corner Rectangle 18"/>
          <p:cNvSpPr/>
          <p:nvPr userDrawn="1"/>
        </p:nvSpPr>
        <p:spPr>
          <a:xfrm>
            <a:off x="2243121" y="0"/>
            <a:ext cx="4664365" cy="1358900"/>
          </a:xfrm>
          <a:prstGeom prst="round2SameRect">
            <a:avLst>
              <a:gd name="adj1" fmla="val 0"/>
              <a:gd name="adj2" fmla="val 22997"/>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80268" y="417649"/>
            <a:ext cx="3583464" cy="523601"/>
          </a:xfrm>
          <a:prstGeom prst="rect">
            <a:avLst/>
          </a:prstGeom>
        </p:spPr>
      </p:pic>
      <p:sp>
        <p:nvSpPr>
          <p:cNvPr id="28" name="Rectangle 27"/>
          <p:cNvSpPr/>
          <p:nvPr userDrawn="1"/>
        </p:nvSpPr>
        <p:spPr>
          <a:xfrm>
            <a:off x="0" y="6588450"/>
            <a:ext cx="9144000" cy="269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69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New complete logo 090626.jpg"/>
          <p:cNvPicPr>
            <a:picLocks noChangeAspect="1"/>
          </p:cNvPicPr>
          <p:nvPr userDrawn="1"/>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056582" y="162634"/>
            <a:ext cx="1824960" cy="287768"/>
          </a:xfrm>
          <a:prstGeom prst="rect">
            <a:avLst/>
          </a:prstGeom>
          <a:noFill/>
        </p:spPr>
      </p:pic>
      <p:sp>
        <p:nvSpPr>
          <p:cNvPr id="20" name="Title Placeholder 1"/>
          <p:cNvSpPr>
            <a:spLocks noGrp="1"/>
          </p:cNvSpPr>
          <p:nvPr>
            <p:ph type="title"/>
          </p:nvPr>
        </p:nvSpPr>
        <p:spPr>
          <a:xfrm>
            <a:off x="354222" y="489862"/>
            <a:ext cx="8161128" cy="1006913"/>
          </a:xfrm>
          <a:prstGeom prst="rect">
            <a:avLst/>
          </a:prstGeom>
        </p:spPr>
        <p:txBody>
          <a:bodyPr vert="horz" lIns="91440" tIns="45720" rIns="91440" bIns="45720" rtlCol="0" anchor="t">
            <a:normAutofit/>
          </a:bodyPr>
          <a:lstStyle/>
          <a:p>
            <a:pPr lvl="0" fontAlgn="auto">
              <a:spcAft>
                <a:spcPts val="0"/>
              </a:spcAft>
            </a:pPr>
            <a:r>
              <a:rPr lang="en-US"/>
              <a:t>Click to edit Master title style</a:t>
            </a:r>
          </a:p>
        </p:txBody>
      </p:sp>
      <p:sp>
        <p:nvSpPr>
          <p:cNvPr id="21" name="Slide Number Placeholder 5"/>
          <p:cNvSpPr>
            <a:spLocks noGrp="1"/>
          </p:cNvSpPr>
          <p:nvPr>
            <p:ph type="sldNum" sz="quarter" idx="4"/>
          </p:nvPr>
        </p:nvSpPr>
        <p:spPr>
          <a:xfrm>
            <a:off x="8546596" y="6401197"/>
            <a:ext cx="334946" cy="325168"/>
          </a:xfrm>
          <a:prstGeom prst="rect">
            <a:avLst/>
          </a:prstGeom>
        </p:spPr>
        <p:txBody>
          <a:bodyPr vert="horz" lIns="91440" tIns="45720" rIns="91440" bIns="45720" rtlCol="0" anchor="ctr"/>
          <a:lstStyle>
            <a:lvl1pPr algn="ctr">
              <a:defRPr sz="900">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2713008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2880" userDrawn="1">
          <p15:clr>
            <a:srgbClr val="FBAE40"/>
          </p15:clr>
        </p15:guide>
        <p15:guide id="2" orient="horz"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54222" y="1709739"/>
            <a:ext cx="7008603" cy="2852737"/>
          </a:xfrm>
        </p:spPr>
        <p:txBody>
          <a:bodyPr anchor="b">
            <a:normAutofit/>
          </a:bodyPr>
          <a:lstStyle>
            <a:lvl1pPr>
              <a:defRPr sz="3600" b="1"/>
            </a:lvl1pPr>
          </a:lstStyle>
          <a:p>
            <a:r>
              <a:rPr lang="en-US"/>
              <a:t>Click to edit Master title style</a:t>
            </a:r>
          </a:p>
        </p:txBody>
      </p:sp>
      <p:sp>
        <p:nvSpPr>
          <p:cNvPr id="3" name="Text Placeholder 2"/>
          <p:cNvSpPr>
            <a:spLocks noGrp="1"/>
          </p:cNvSpPr>
          <p:nvPr>
            <p:ph type="body" idx="1"/>
          </p:nvPr>
        </p:nvSpPr>
        <p:spPr>
          <a:xfrm>
            <a:off x="354222" y="4648200"/>
            <a:ext cx="7008603" cy="1441451"/>
          </a:xfrm>
        </p:spPr>
        <p:txBody>
          <a:bodyPr>
            <a:normAutofit/>
          </a:bodyPr>
          <a:lstStyle>
            <a:lvl1pPr marL="0" indent="0">
              <a:buNone/>
              <a:defRPr sz="1600">
                <a:solidFill>
                  <a:schemeClr val="tx1">
                    <a:lumMod val="75000"/>
                    <a:lumOff val="2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7" name="Slide Number Placeholder 5"/>
          <p:cNvSpPr>
            <a:spLocks noGrp="1"/>
          </p:cNvSpPr>
          <p:nvPr>
            <p:ph type="sldNum" sz="quarter" idx="4"/>
          </p:nvPr>
        </p:nvSpPr>
        <p:spPr>
          <a:xfrm>
            <a:off x="8546596" y="6401197"/>
            <a:ext cx="334946" cy="325168"/>
          </a:xfrm>
          <a:prstGeom prst="rect">
            <a:avLst/>
          </a:prstGeom>
        </p:spPr>
        <p:txBody>
          <a:bodyPr vert="horz" lIns="91440" tIns="45720" rIns="91440" bIns="45720" rtlCol="0" anchor="ctr"/>
          <a:lstStyle>
            <a:lvl1pPr algn="ctr">
              <a:defRPr sz="900">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340792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54222" y="1825625"/>
            <a:ext cx="4104230" cy="4351338"/>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2202" y="1825625"/>
            <a:ext cx="4104230" cy="4351338"/>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
          <p:cNvSpPr>
            <a:spLocks noGrp="1"/>
          </p:cNvSpPr>
          <p:nvPr>
            <p:ph type="title"/>
          </p:nvPr>
        </p:nvSpPr>
        <p:spPr>
          <a:xfrm>
            <a:off x="354222" y="489862"/>
            <a:ext cx="8161128" cy="1006913"/>
          </a:xfrm>
          <a:prstGeom prst="rect">
            <a:avLst/>
          </a:prstGeom>
        </p:spPr>
        <p:txBody>
          <a:bodyPr vert="horz" lIns="91440" tIns="45720" rIns="91440" bIns="45720" rtlCol="0" anchor="t">
            <a:normAutofit/>
          </a:bodyPr>
          <a:lstStyle/>
          <a:p>
            <a:pPr lvl="0" fontAlgn="auto">
              <a:spcAft>
                <a:spcPts val="0"/>
              </a:spcAft>
            </a:pPr>
            <a:r>
              <a:rPr lang="en-US"/>
              <a:t>Click to edit Master title style</a:t>
            </a:r>
          </a:p>
        </p:txBody>
      </p:sp>
      <p:sp>
        <p:nvSpPr>
          <p:cNvPr id="9" name="Slide Number Placeholder 5"/>
          <p:cNvSpPr>
            <a:spLocks noGrp="1"/>
          </p:cNvSpPr>
          <p:nvPr>
            <p:ph type="sldNum" sz="quarter" idx="4"/>
          </p:nvPr>
        </p:nvSpPr>
        <p:spPr>
          <a:xfrm>
            <a:off x="8546596" y="6401197"/>
            <a:ext cx="334946" cy="325168"/>
          </a:xfrm>
          <a:prstGeom prst="rect">
            <a:avLst/>
          </a:prstGeom>
        </p:spPr>
        <p:txBody>
          <a:bodyPr vert="horz" lIns="91440" tIns="45720" rIns="91440" bIns="45720" rtlCol="0" anchor="ctr"/>
          <a:lstStyle>
            <a:lvl1pPr algn="ctr">
              <a:defRPr sz="900">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3927562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54222" y="1698148"/>
            <a:ext cx="4104230" cy="823912"/>
          </a:xfrm>
        </p:spPr>
        <p:txBody>
          <a:bodyPr anchor="b">
            <a:normAutofit/>
          </a:bodyPr>
          <a:lstStyle>
            <a:lvl1pPr marL="0" indent="0">
              <a:buNone/>
              <a:defRPr sz="2000" b="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54222" y="2572860"/>
            <a:ext cx="410423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2202" y="1698148"/>
            <a:ext cx="4104230" cy="823912"/>
          </a:xfrm>
        </p:spPr>
        <p:txBody>
          <a:bodyPr anchor="b">
            <a:normAutofit/>
          </a:bodyPr>
          <a:lstStyle>
            <a:lvl1pPr marL="0" indent="0">
              <a:buNone/>
              <a:defRPr sz="2000" b="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2202" y="2572860"/>
            <a:ext cx="410423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10"/>
          </p:nvPr>
        </p:nvSpPr>
        <p:spPr>
          <a:xfrm>
            <a:off x="8546596" y="6401197"/>
            <a:ext cx="334946" cy="325168"/>
          </a:xfrm>
          <a:prstGeom prst="rect">
            <a:avLst/>
          </a:prstGeom>
        </p:spPr>
        <p:txBody>
          <a:bodyPr vert="horz" lIns="91440" tIns="45720" rIns="91440" bIns="45720" rtlCol="0" anchor="ctr"/>
          <a:lstStyle>
            <a:lvl1pPr algn="ctr">
              <a:defRPr sz="900">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
        <p:nvSpPr>
          <p:cNvPr id="12" name="Title Placeholder 1"/>
          <p:cNvSpPr>
            <a:spLocks noGrp="1"/>
          </p:cNvSpPr>
          <p:nvPr>
            <p:ph type="title"/>
          </p:nvPr>
        </p:nvSpPr>
        <p:spPr>
          <a:xfrm>
            <a:off x="354222" y="489862"/>
            <a:ext cx="8161128" cy="1006913"/>
          </a:xfrm>
          <a:prstGeom prst="rect">
            <a:avLst/>
          </a:prstGeom>
        </p:spPr>
        <p:txBody>
          <a:bodyPr vert="horz" lIns="91440" tIns="45720" rIns="91440" bIns="45720" rtlCol="0" anchor="t">
            <a:normAutofit/>
          </a:bodyPr>
          <a:lstStyle/>
          <a:p>
            <a:pPr lvl="0" fontAlgn="auto">
              <a:spcAft>
                <a:spcPts val="0"/>
              </a:spcAft>
            </a:pPr>
            <a:r>
              <a:rPr lang="en-US"/>
              <a:t>Click to edit Master title style</a:t>
            </a:r>
          </a:p>
        </p:txBody>
      </p:sp>
    </p:spTree>
    <p:extLst>
      <p:ext uri="{BB962C8B-B14F-4D97-AF65-F5344CB8AC3E}">
        <p14:creationId xmlns:p14="http://schemas.microsoft.com/office/powerpoint/2010/main" val="2462801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4"/>
          </p:nvPr>
        </p:nvSpPr>
        <p:spPr>
          <a:xfrm>
            <a:off x="8546596" y="6401197"/>
            <a:ext cx="334946" cy="325168"/>
          </a:xfrm>
          <a:prstGeom prst="rect">
            <a:avLst/>
          </a:prstGeom>
        </p:spPr>
        <p:txBody>
          <a:bodyPr vert="horz" lIns="91440" tIns="45720" rIns="91440" bIns="45720" rtlCol="0" anchor="ctr"/>
          <a:lstStyle>
            <a:lvl1pPr algn="ctr">
              <a:defRPr sz="900">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320228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546596" y="6401197"/>
            <a:ext cx="334946" cy="325168"/>
          </a:xfrm>
          <a:prstGeom prst="rect">
            <a:avLst/>
          </a:prstGeom>
        </p:spPr>
        <p:txBody>
          <a:bodyPr vert="horz" lIns="91440" tIns="45720" rIns="91440" bIns="45720" rtlCol="0" anchor="ctr"/>
          <a:lstStyle>
            <a:lvl1pPr algn="ctr">
              <a:defRPr sz="900">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382772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4222" y="489862"/>
            <a:ext cx="8161128" cy="1006913"/>
          </a:xfrm>
          <a:prstGeom prst="rect">
            <a:avLst/>
          </a:prstGeom>
        </p:spPr>
        <p:txBody>
          <a:bodyPr vert="horz" lIns="91440" tIns="45720" rIns="91440" bIns="45720" rtlCol="0" anchor="t">
            <a:normAutofit/>
          </a:bodyPr>
          <a:lstStyle/>
          <a:p>
            <a:pPr lvl="0" fontAlgn="auto">
              <a:spcAft>
                <a:spcPts val="0"/>
              </a:spcAft>
            </a:pPr>
            <a:r>
              <a:rPr lang="en-US"/>
              <a:t>Click to edit Master title style</a:t>
            </a:r>
          </a:p>
        </p:txBody>
      </p:sp>
      <p:sp>
        <p:nvSpPr>
          <p:cNvPr id="3" name="Text Placeholder 2"/>
          <p:cNvSpPr>
            <a:spLocks noGrp="1"/>
          </p:cNvSpPr>
          <p:nvPr>
            <p:ph type="body" idx="1"/>
          </p:nvPr>
        </p:nvSpPr>
        <p:spPr>
          <a:xfrm>
            <a:off x="354222" y="1619828"/>
            <a:ext cx="8161128" cy="455713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New complete logo 090626.jpg"/>
          <p:cNvPicPr>
            <a:picLocks noChangeAspect="1"/>
          </p:cNvPicPr>
          <p:nvPr userDrawn="1"/>
        </p:nvPicPr>
        <p:blipFill>
          <a:blip r:embed="rId1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056582" y="162634"/>
            <a:ext cx="1824960" cy="287768"/>
          </a:xfrm>
          <a:prstGeom prst="rect">
            <a:avLst/>
          </a:prstGeom>
          <a:noFill/>
        </p:spPr>
      </p:pic>
      <p:sp>
        <p:nvSpPr>
          <p:cNvPr id="8" name="Oval 7"/>
          <p:cNvSpPr/>
          <p:nvPr userDrawn="1"/>
        </p:nvSpPr>
        <p:spPr>
          <a:xfrm>
            <a:off x="8546596" y="6396308"/>
            <a:ext cx="334946" cy="334946"/>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9" name="Group 8"/>
          <p:cNvGrpSpPr/>
          <p:nvPr userDrawn="1"/>
        </p:nvGrpSpPr>
        <p:grpSpPr>
          <a:xfrm>
            <a:off x="454793" y="246228"/>
            <a:ext cx="512387" cy="120581"/>
            <a:chOff x="512466" y="304381"/>
            <a:chExt cx="512387" cy="120581"/>
          </a:xfrm>
        </p:grpSpPr>
        <p:sp>
          <p:nvSpPr>
            <p:cNvPr id="10" name="Oval 9"/>
            <p:cNvSpPr/>
            <p:nvPr/>
          </p:nvSpPr>
          <p:spPr>
            <a:xfrm>
              <a:off x="512466" y="304381"/>
              <a:ext cx="120581" cy="120581"/>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08369" y="304381"/>
              <a:ext cx="120581" cy="12058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04272" y="304381"/>
              <a:ext cx="120581" cy="120581"/>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p:cNvSpPr>
            <a:spLocks noGrp="1"/>
          </p:cNvSpPr>
          <p:nvPr>
            <p:ph type="sldNum" sz="quarter" idx="4"/>
          </p:nvPr>
        </p:nvSpPr>
        <p:spPr>
          <a:xfrm>
            <a:off x="8546596" y="6401197"/>
            <a:ext cx="334946" cy="325168"/>
          </a:xfrm>
          <a:prstGeom prst="rect">
            <a:avLst/>
          </a:prstGeom>
        </p:spPr>
        <p:txBody>
          <a:bodyPr vert="horz" lIns="91440" tIns="45720" rIns="91440" bIns="45720" rtlCol="0" anchor="ctr"/>
          <a:lstStyle>
            <a:lvl1pPr algn="ctr">
              <a:defRPr sz="900">
                <a:solidFill>
                  <a:schemeClr val="bg1"/>
                </a:solidFill>
                <a:latin typeface="+mj-lt"/>
              </a:defRPr>
            </a:lvl1pPr>
          </a:lstStyle>
          <a:p>
            <a:pPr fontAlgn="auto">
              <a:spcBef>
                <a:spcPts val="0"/>
              </a:spcBef>
              <a:spcAft>
                <a:spcPts val="0"/>
              </a:spcAft>
            </a:pPr>
            <a:fld id="{E32C5C0B-FD05-4281-8D6C-B64B3663741B}" type="slidenum">
              <a:rPr lang="en-US" smtClean="0"/>
              <a:pPr fontAlgn="auto">
                <a:spcBef>
                  <a:spcPts val="0"/>
                </a:spcBef>
                <a:spcAft>
                  <a:spcPts val="0"/>
                </a:spcAft>
              </a:pPr>
              <a:t>‹#›</a:t>
            </a:fld>
            <a:endParaRPr lang="en-US"/>
          </a:p>
        </p:txBody>
      </p:sp>
      <p:sp>
        <p:nvSpPr>
          <p:cNvPr id="14" name="Footer Placeholder 3"/>
          <p:cNvSpPr txBox="1">
            <a:spLocks/>
          </p:cNvSpPr>
          <p:nvPr userDrawn="1"/>
        </p:nvSpPr>
        <p:spPr>
          <a:xfrm>
            <a:off x="188152" y="6468398"/>
            <a:ext cx="3209925" cy="190766"/>
          </a:xfrm>
          <a:prstGeom prst="rect">
            <a:avLst/>
          </a:prstGeom>
        </p:spPr>
        <p:txBody>
          <a:bodyPr vert="horz" lIns="91440" tIns="45720" rIns="91440" bIns="45720" rtlCol="0" anchor="ctr"/>
          <a:lstStyle>
            <a:defPPr>
              <a:defRPr lang="en-US"/>
            </a:defPPr>
            <a:lvl1pPr algn="ctr" rtl="0" fontAlgn="base">
              <a:spcBef>
                <a:spcPct val="0"/>
              </a:spcBef>
              <a:spcAft>
                <a:spcPct val="0"/>
              </a:spcAft>
              <a:defRPr sz="900" kern="1200">
                <a:solidFill>
                  <a:schemeClr val="tx1">
                    <a:tint val="75000"/>
                  </a:schemeClr>
                </a:solidFill>
                <a:latin typeface="Arial" charset="0"/>
                <a:ea typeface="+mn-ea"/>
                <a:cs typeface="+mn-cs"/>
              </a:defRPr>
            </a:lvl1pPr>
            <a:lvl2pPr marL="457200" algn="ctr" rtl="0" fontAlgn="base">
              <a:spcBef>
                <a:spcPct val="0"/>
              </a:spcBef>
              <a:spcAft>
                <a:spcPct val="0"/>
              </a:spcAft>
              <a:defRPr sz="1100" kern="1200">
                <a:solidFill>
                  <a:schemeClr val="tx1"/>
                </a:solidFill>
                <a:latin typeface="Arial" charset="0"/>
                <a:ea typeface="+mn-ea"/>
                <a:cs typeface="+mn-cs"/>
              </a:defRPr>
            </a:lvl2pPr>
            <a:lvl3pPr marL="914400" algn="ctr" rtl="0" fontAlgn="base">
              <a:spcBef>
                <a:spcPct val="0"/>
              </a:spcBef>
              <a:spcAft>
                <a:spcPct val="0"/>
              </a:spcAft>
              <a:defRPr sz="1100" kern="1200">
                <a:solidFill>
                  <a:schemeClr val="tx1"/>
                </a:solidFill>
                <a:latin typeface="Arial" charset="0"/>
                <a:ea typeface="+mn-ea"/>
                <a:cs typeface="+mn-cs"/>
              </a:defRPr>
            </a:lvl3pPr>
            <a:lvl4pPr marL="1371600" algn="ctr" rtl="0" fontAlgn="base">
              <a:spcBef>
                <a:spcPct val="0"/>
              </a:spcBef>
              <a:spcAft>
                <a:spcPct val="0"/>
              </a:spcAft>
              <a:defRPr sz="1100" kern="1200">
                <a:solidFill>
                  <a:schemeClr val="tx1"/>
                </a:solidFill>
                <a:latin typeface="Arial" charset="0"/>
                <a:ea typeface="+mn-ea"/>
                <a:cs typeface="+mn-cs"/>
              </a:defRPr>
            </a:lvl4pPr>
            <a:lvl5pPr marL="1828800" algn="ctr" rtl="0" fontAlgn="base">
              <a:spcBef>
                <a:spcPct val="0"/>
              </a:spcBef>
              <a:spcAft>
                <a:spcPct val="0"/>
              </a:spcAft>
              <a:defRPr sz="1100" kern="1200">
                <a:solidFill>
                  <a:schemeClr val="tx1"/>
                </a:solidFill>
                <a:latin typeface="Arial" charset="0"/>
                <a:ea typeface="+mn-ea"/>
                <a:cs typeface="+mn-cs"/>
              </a:defRPr>
            </a:lvl5pPr>
            <a:lvl6pPr marL="2286000" algn="l" defTabSz="914400" rtl="0" eaLnBrk="1" latinLnBrk="0" hangingPunct="1">
              <a:defRPr sz="1100" kern="1200">
                <a:solidFill>
                  <a:schemeClr val="tx1"/>
                </a:solidFill>
                <a:latin typeface="Arial" charset="0"/>
                <a:ea typeface="+mn-ea"/>
                <a:cs typeface="+mn-cs"/>
              </a:defRPr>
            </a:lvl6pPr>
            <a:lvl7pPr marL="2743200" algn="l" defTabSz="914400" rtl="0" eaLnBrk="1" latinLnBrk="0" hangingPunct="1">
              <a:defRPr sz="1100" kern="1200">
                <a:solidFill>
                  <a:schemeClr val="tx1"/>
                </a:solidFill>
                <a:latin typeface="Arial" charset="0"/>
                <a:ea typeface="+mn-ea"/>
                <a:cs typeface="+mn-cs"/>
              </a:defRPr>
            </a:lvl7pPr>
            <a:lvl8pPr marL="3200400" algn="l" defTabSz="914400" rtl="0" eaLnBrk="1" latinLnBrk="0" hangingPunct="1">
              <a:defRPr sz="1100" kern="1200">
                <a:solidFill>
                  <a:schemeClr val="tx1"/>
                </a:solidFill>
                <a:latin typeface="Arial" charset="0"/>
                <a:ea typeface="+mn-ea"/>
                <a:cs typeface="+mn-cs"/>
              </a:defRPr>
            </a:lvl8pPr>
            <a:lvl9pPr marL="3657600" algn="l" defTabSz="914400" rtl="0" eaLnBrk="1" latinLnBrk="0" hangingPunct="1">
              <a:defRPr sz="1100" kern="1200">
                <a:solidFill>
                  <a:schemeClr val="tx1"/>
                </a:solidFill>
                <a:latin typeface="Arial" charset="0"/>
                <a:ea typeface="+mn-ea"/>
                <a:cs typeface="+mn-cs"/>
              </a:defRPr>
            </a:lvl9pPr>
          </a:lstStyle>
          <a:p>
            <a:pPr algn="l"/>
            <a:r>
              <a:rPr lang="en-US" sz="1100" dirty="0">
                <a:solidFill>
                  <a:schemeClr val="bg2">
                    <a:lumMod val="50000"/>
                  </a:schemeClr>
                </a:solidFill>
                <a:latin typeface="+mj-lt"/>
                <a:ea typeface="Open Sans Light" panose="020B0306030504020204" pitchFamily="34" charset="0"/>
                <a:cs typeface="Open Sans Light" panose="020B0306030504020204" pitchFamily="34" charset="0"/>
              </a:rPr>
              <a:t>© 2012 Boston Strategies International, Inc.</a:t>
            </a:r>
          </a:p>
        </p:txBody>
      </p:sp>
      <p:sp>
        <p:nvSpPr>
          <p:cNvPr id="13" name="Footer Placeholder 5"/>
          <p:cNvSpPr>
            <a:spLocks noGrp="1"/>
          </p:cNvSpPr>
          <p:nvPr>
            <p:ph type="ftr" sz="quarter" idx="3"/>
          </p:nvPr>
        </p:nvSpPr>
        <p:spPr>
          <a:xfrm>
            <a:off x="3063875" y="6509621"/>
            <a:ext cx="5365750" cy="153888"/>
          </a:xfrm>
          <a:prstGeom prst="rect">
            <a:avLst/>
          </a:prstGeom>
        </p:spPr>
        <p:txBody>
          <a:bodyPr vert="horz" wrap="square" lIns="0" tIns="0" rIns="0" bIns="0" rtlCol="0" anchor="b">
            <a:spAutoFit/>
          </a:bodyPr>
          <a:lstStyle>
            <a:lvl1pPr>
              <a:defRPr lang="en-US" sz="1000">
                <a:solidFill>
                  <a:prstClr val="black">
                    <a:tint val="75000"/>
                  </a:prstClr>
                </a:solidFill>
                <a:latin typeface="+mj-lt"/>
                <a:ea typeface="Open Sans Light" panose="020B0306030504020204" pitchFamily="34" charset="0"/>
                <a:cs typeface="Open Sans Light" panose="020B0306030504020204" pitchFamily="34" charset="0"/>
              </a:defRPr>
            </a:lvl1pPr>
          </a:lstStyle>
          <a:p>
            <a:pPr algn="r" fontAlgn="auto">
              <a:spcBef>
                <a:spcPts val="0"/>
              </a:spcBef>
              <a:spcAft>
                <a:spcPts val="0"/>
              </a:spcAft>
            </a:pPr>
            <a:endParaRPr lang="en-US"/>
          </a:p>
        </p:txBody>
      </p:sp>
    </p:spTree>
    <p:extLst>
      <p:ext uri="{BB962C8B-B14F-4D97-AF65-F5344CB8AC3E}">
        <p14:creationId xmlns:p14="http://schemas.microsoft.com/office/powerpoint/2010/main" val="3384385254"/>
      </p:ext>
    </p:extLst>
  </p:cSld>
  <p:clrMap bg1="lt1" tx1="dk1" bg2="lt2" tx2="dk2" accent1="accent1" accent2="accent2" accent3="accent3" accent4="accent4" accent5="accent5" accent6="accent6" hlink="hlink" folHlink="folHlink"/>
  <p:sldLayoutIdLst>
    <p:sldLayoutId id="2147483697" r:id="rId1"/>
    <p:sldLayoutId id="2147483687" r:id="rId2"/>
    <p:sldLayoutId id="2147483696"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70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100000"/>
        </a:lnSpc>
        <a:spcBef>
          <a:spcPts val="0"/>
        </a:spcBef>
        <a:buNone/>
        <a:defRPr lang="en-US" sz="2800" b="1" kern="1200">
          <a:solidFill>
            <a:srgbClr val="203864"/>
          </a:solidFill>
          <a:latin typeface="+mj-lt"/>
          <a:ea typeface="Open Sans Light" panose="020B0306030504020204" pitchFamily="34" charset="0"/>
          <a:cs typeface="Open Sans Light" panose="020B0306030504020204" pitchFamily="34" charset="0"/>
        </a:defRPr>
      </a:lvl1pPr>
    </p:titleStyle>
    <p:bodyStyle>
      <a:lvl1pPr marL="171450" indent="-17145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lumMod val="75000"/>
              <a:lumOff val="25000"/>
            </a:schemeClr>
          </a:solidFill>
          <a:latin typeface="+mj-lt"/>
          <a:ea typeface="Open Sans Light" panose="020B0306030504020204" pitchFamily="34" charset="0"/>
          <a:cs typeface="Open Sans Light" panose="020B0306030504020204" pitchFamily="34" charset="0"/>
        </a:defRPr>
      </a:lvl1pPr>
      <a:lvl2pPr marL="514350" indent="-17145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lumMod val="75000"/>
              <a:lumOff val="25000"/>
            </a:schemeClr>
          </a:solidFill>
          <a:latin typeface="+mj-lt"/>
          <a:ea typeface="Open Sans Light" panose="020B0306030504020204" pitchFamily="34" charset="0"/>
          <a:cs typeface="Open Sans Light" panose="020B0306030504020204" pitchFamily="34" charset="0"/>
        </a:defRPr>
      </a:lvl2pPr>
      <a:lvl3pPr marL="857250" indent="-17145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lumMod val="75000"/>
              <a:lumOff val="25000"/>
            </a:schemeClr>
          </a:solidFill>
          <a:latin typeface="+mj-lt"/>
          <a:ea typeface="Open Sans Light" panose="020B0306030504020204" pitchFamily="34" charset="0"/>
          <a:cs typeface="Open Sans Light" panose="020B0306030504020204" pitchFamily="34" charset="0"/>
        </a:defRPr>
      </a:lvl3pPr>
      <a:lvl4pPr marL="1200150" indent="-17145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lumMod val="75000"/>
              <a:lumOff val="25000"/>
            </a:schemeClr>
          </a:solidFill>
          <a:latin typeface="+mj-lt"/>
          <a:ea typeface="Open Sans Light" panose="020B0306030504020204" pitchFamily="34" charset="0"/>
          <a:cs typeface="Open Sans Light" panose="020B0306030504020204" pitchFamily="34" charset="0"/>
        </a:defRPr>
      </a:lvl4pPr>
      <a:lvl5pPr marL="1543050" indent="-17145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lumMod val="75000"/>
              <a:lumOff val="25000"/>
            </a:schemeClr>
          </a:solidFill>
          <a:latin typeface="+mj-lt"/>
          <a:ea typeface="Open Sans Light" panose="020B0306030504020204" pitchFamily="34" charset="0"/>
          <a:cs typeface="Open Sans Light" panose="020B03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r>
              <a:rPr lang="en-US" dirty="0"/>
              <a:t>Operations Improvement</a:t>
            </a:r>
            <a:br>
              <a:rPr lang="en-IE" dirty="0"/>
            </a:br>
            <a:endParaRPr lang="en-IE" dirty="0"/>
          </a:p>
        </p:txBody>
      </p:sp>
      <p:sp>
        <p:nvSpPr>
          <p:cNvPr id="3" name="Slide Number Placeholder 2"/>
          <p:cNvSpPr>
            <a:spLocks noGrp="1"/>
          </p:cNvSpPr>
          <p:nvPr>
            <p:ph type="sldNum" sz="quarter" idx="4"/>
          </p:nvPr>
        </p:nvSpPr>
        <p:spPr>
          <a:xfrm>
            <a:off x="8543326" y="6383614"/>
            <a:ext cx="334946" cy="325168"/>
          </a:xfrm>
        </p:spPr>
        <p:txBody>
          <a:bodyPr/>
          <a:lstStyle/>
          <a:p>
            <a:pPr fontAlgn="auto">
              <a:spcBef>
                <a:spcPts val="0"/>
              </a:spcBef>
              <a:spcAft>
                <a:spcPts val="0"/>
              </a:spcAft>
            </a:pPr>
            <a:fld id="{E32C5C0B-FD05-4281-8D6C-B64B3663741B}" type="slidenum">
              <a:rPr lang="en-US" smtClean="0"/>
              <a:pPr fontAlgn="auto">
                <a:spcBef>
                  <a:spcPts val="0"/>
                </a:spcBef>
                <a:spcAft>
                  <a:spcPts val="0"/>
                </a:spcAft>
              </a:pPr>
              <a:t>1</a:t>
            </a:fld>
            <a:endParaRPr lang="en-US" dirty="0"/>
          </a:p>
        </p:txBody>
      </p:sp>
      <p:sp>
        <p:nvSpPr>
          <p:cNvPr id="5" name="Rounded Rectangle 4"/>
          <p:cNvSpPr/>
          <p:nvPr/>
        </p:nvSpPr>
        <p:spPr>
          <a:xfrm>
            <a:off x="593889" y="1299952"/>
            <a:ext cx="7921461" cy="1746243"/>
          </a:xfrm>
          <a:prstGeom prst="roundRect">
            <a:avLst>
              <a:gd name="adj" fmla="val 6509"/>
            </a:avLst>
          </a:prstGeom>
          <a:noFill/>
          <a:ln w="12700" cap="flat" cmpd="sng" algn="ctr">
            <a:solidFill>
              <a:srgbClr val="20386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293" y="1427646"/>
            <a:ext cx="2715208" cy="149522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graphicFrame>
        <p:nvGraphicFramePr>
          <p:cNvPr id="7" name="Table 6"/>
          <p:cNvGraphicFramePr>
            <a:graphicFrameLocks noGrp="1"/>
          </p:cNvGraphicFramePr>
          <p:nvPr>
            <p:extLst>
              <p:ext uri="{D42A27DB-BD31-4B8C-83A1-F6EECF244321}">
                <p14:modId xmlns:p14="http://schemas.microsoft.com/office/powerpoint/2010/main" val="3415242506"/>
              </p:ext>
            </p:extLst>
          </p:nvPr>
        </p:nvGraphicFramePr>
        <p:xfrm>
          <a:off x="3914911" y="1446309"/>
          <a:ext cx="4404500" cy="1518570"/>
        </p:xfrm>
        <a:graphic>
          <a:graphicData uri="http://schemas.openxmlformats.org/drawingml/2006/table">
            <a:tbl>
              <a:tblPr firstRow="1" bandRow="1"/>
              <a:tblGrid>
                <a:gridCol w="2024649">
                  <a:extLst>
                    <a:ext uri="{9D8B030D-6E8A-4147-A177-3AD203B41FA5}">
                      <a16:colId xmlns:a16="http://schemas.microsoft.com/office/drawing/2014/main" val="20000"/>
                    </a:ext>
                  </a:extLst>
                </a:gridCol>
                <a:gridCol w="2379851">
                  <a:extLst>
                    <a:ext uri="{9D8B030D-6E8A-4147-A177-3AD203B41FA5}">
                      <a16:colId xmlns:a16="http://schemas.microsoft.com/office/drawing/2014/main" val="20001"/>
                    </a:ext>
                  </a:extLst>
                </a:gridCol>
              </a:tblGrid>
              <a:tr h="288798">
                <a:tc gridSpan="2">
                  <a:txBody>
                    <a:bodyPr/>
                    <a:lstStyle>
                      <a:lvl1pPr marL="0" algn="l" defTabSz="685800" rtl="0" eaLnBrk="1" latinLnBrk="0" hangingPunct="1">
                        <a:defRPr sz="1350" b="1" kern="1200">
                          <a:solidFill>
                            <a:schemeClr val="tx1"/>
                          </a:solidFill>
                          <a:latin typeface="Calibri" panose="020F0502020204030204"/>
                        </a:defRPr>
                      </a:lvl1pPr>
                      <a:lvl2pPr marL="342900" algn="l" defTabSz="685800" rtl="0" eaLnBrk="1" latinLnBrk="0" hangingPunct="1">
                        <a:defRPr sz="1350" b="1" kern="1200">
                          <a:solidFill>
                            <a:schemeClr val="tx1"/>
                          </a:solidFill>
                          <a:latin typeface="Calibri" panose="020F0502020204030204"/>
                        </a:defRPr>
                      </a:lvl2pPr>
                      <a:lvl3pPr marL="685800" algn="l" defTabSz="685800" rtl="0" eaLnBrk="1" latinLnBrk="0" hangingPunct="1">
                        <a:defRPr sz="1350" b="1" kern="1200">
                          <a:solidFill>
                            <a:schemeClr val="tx1"/>
                          </a:solidFill>
                          <a:latin typeface="Calibri" panose="020F0502020204030204"/>
                        </a:defRPr>
                      </a:lvl3pPr>
                      <a:lvl4pPr marL="1028700" algn="l" defTabSz="685800" rtl="0" eaLnBrk="1" latinLnBrk="0" hangingPunct="1">
                        <a:defRPr sz="1350" b="1" kern="1200">
                          <a:solidFill>
                            <a:schemeClr val="tx1"/>
                          </a:solidFill>
                          <a:latin typeface="Calibri" panose="020F0502020204030204"/>
                        </a:defRPr>
                      </a:lvl4pPr>
                      <a:lvl5pPr marL="1371600" algn="l" defTabSz="685800" rtl="0" eaLnBrk="1" latinLnBrk="0" hangingPunct="1">
                        <a:defRPr sz="1350" b="1" kern="1200">
                          <a:solidFill>
                            <a:schemeClr val="tx1"/>
                          </a:solidFill>
                          <a:latin typeface="Calibri" panose="020F0502020204030204"/>
                        </a:defRPr>
                      </a:lvl5pPr>
                      <a:lvl6pPr marL="1714500" algn="l" defTabSz="685800" rtl="0" eaLnBrk="1" latinLnBrk="0" hangingPunct="1">
                        <a:defRPr sz="1350" b="1" kern="1200">
                          <a:solidFill>
                            <a:schemeClr val="tx1"/>
                          </a:solidFill>
                          <a:latin typeface="Calibri" panose="020F0502020204030204"/>
                        </a:defRPr>
                      </a:lvl6pPr>
                      <a:lvl7pPr marL="2057400" algn="l" defTabSz="685800" rtl="0" eaLnBrk="1" latinLnBrk="0" hangingPunct="1">
                        <a:defRPr sz="1350" b="1" kern="1200">
                          <a:solidFill>
                            <a:schemeClr val="tx1"/>
                          </a:solidFill>
                          <a:latin typeface="Calibri" panose="020F0502020204030204"/>
                        </a:defRPr>
                      </a:lvl7pPr>
                      <a:lvl8pPr marL="2400300" algn="l" defTabSz="685800" rtl="0" eaLnBrk="1" latinLnBrk="0" hangingPunct="1">
                        <a:defRPr sz="1350" b="1" kern="1200">
                          <a:solidFill>
                            <a:schemeClr val="tx1"/>
                          </a:solidFill>
                          <a:latin typeface="Calibri" panose="020F0502020204030204"/>
                        </a:defRPr>
                      </a:lvl8pPr>
                      <a:lvl9pPr marL="2743200" algn="l" defTabSz="685800" rtl="0" eaLnBrk="1" latinLnBrk="0" hangingPunct="1">
                        <a:defRPr sz="1350" b="1" kern="1200">
                          <a:solidFill>
                            <a:schemeClr val="tx1"/>
                          </a:solidFill>
                          <a:latin typeface="Calibri" panose="020F0502020204030204"/>
                        </a:defRPr>
                      </a:lvl9pPr>
                    </a:lstStyle>
                    <a:p>
                      <a:pPr algn="l"/>
                      <a:r>
                        <a:rPr lang="en-US" sz="1400" b="0" dirty="0">
                          <a:solidFill>
                            <a:srgbClr val="203864"/>
                          </a:solidFill>
                          <a:latin typeface="Open Sans Light" panose="020B0306030504020204" pitchFamily="34" charset="0"/>
                          <a:ea typeface="Open Sans Light" panose="020B0306030504020204" pitchFamily="34" charset="0"/>
                          <a:cs typeface="Open Sans Light" panose="020B0306030504020204" pitchFamily="34" charset="0"/>
                        </a:rPr>
                        <a:t>ABOUT THE CLIENT</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hMerge="1">
                  <a:txBody>
                    <a:bodyPr/>
                    <a:lstStyle/>
                    <a:p>
                      <a:endParaRPr lang="en-US" dirty="0"/>
                    </a:p>
                  </a:txBody>
                  <a:tcPr/>
                </a:tc>
                <a:extLst>
                  <a:ext uri="{0D108BD9-81ED-4DB2-BD59-A6C34878D82A}">
                    <a16:rowId xmlns:a16="http://schemas.microsoft.com/office/drawing/2014/main" val="10000"/>
                  </a:ext>
                </a:extLst>
              </a:tr>
              <a:tr h="22552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Industry</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Oil and Gas</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22552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Revenues</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$200 billion+</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22552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Employees</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80,000</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3"/>
                  </a:ext>
                </a:extLst>
              </a:tr>
              <a:tr h="225528">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Location</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Europe</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327660">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BSI Service or Solution</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r>
                        <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Capacity</a:t>
                      </a:r>
                      <a:r>
                        <a:rPr lang="en-US" sz="800" b="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&amp; Channel Analysis</a:t>
                      </a:r>
                      <a:endParaRPr lang="en-US" sz="800" b="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bl>
          </a:graphicData>
        </a:graphic>
      </p:graphicFrame>
      <p:cxnSp>
        <p:nvCxnSpPr>
          <p:cNvPr id="8" name="Straight Connector 7"/>
          <p:cNvCxnSpPr/>
          <p:nvPr/>
        </p:nvCxnSpPr>
        <p:spPr>
          <a:xfrm flipV="1">
            <a:off x="696297" y="3171912"/>
            <a:ext cx="7688187" cy="3"/>
          </a:xfrm>
          <a:prstGeom prst="line">
            <a:avLst/>
          </a:prstGeom>
          <a:noFill/>
          <a:ln w="6350" cap="flat" cmpd="sng" algn="ctr">
            <a:solidFill>
              <a:srgbClr val="203864"/>
            </a:solidFill>
            <a:prstDash val="solid"/>
            <a:miter lim="800000"/>
          </a:ln>
          <a:effectLst/>
        </p:spPr>
      </p:cxnSp>
      <p:graphicFrame>
        <p:nvGraphicFramePr>
          <p:cNvPr id="9" name="Table 8"/>
          <p:cNvGraphicFramePr>
            <a:graphicFrameLocks noGrp="1"/>
          </p:cNvGraphicFramePr>
          <p:nvPr>
            <p:extLst>
              <p:ext uri="{D42A27DB-BD31-4B8C-83A1-F6EECF244321}">
                <p14:modId xmlns:p14="http://schemas.microsoft.com/office/powerpoint/2010/main" val="709288250"/>
              </p:ext>
            </p:extLst>
          </p:nvPr>
        </p:nvGraphicFramePr>
        <p:xfrm>
          <a:off x="696297" y="3306960"/>
          <a:ext cx="7819053" cy="3168487"/>
        </p:xfrm>
        <a:graphic>
          <a:graphicData uri="http://schemas.openxmlformats.org/drawingml/2006/table">
            <a:tbl>
              <a:tblPr/>
              <a:tblGrid>
                <a:gridCol w="3796689">
                  <a:extLst>
                    <a:ext uri="{9D8B030D-6E8A-4147-A177-3AD203B41FA5}">
                      <a16:colId xmlns:a16="http://schemas.microsoft.com/office/drawing/2014/main" val="20000"/>
                    </a:ext>
                  </a:extLst>
                </a:gridCol>
                <a:gridCol w="4022364">
                  <a:extLst>
                    <a:ext uri="{9D8B030D-6E8A-4147-A177-3AD203B41FA5}">
                      <a16:colId xmlns:a16="http://schemas.microsoft.com/office/drawing/2014/main" val="20001"/>
                    </a:ext>
                  </a:extLst>
                </a:gridCol>
              </a:tblGrid>
              <a:tr h="1047883">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lvl="0"/>
                      <a:r>
                        <a:rPr lang="en-US" sz="800" b="1" kern="1200" dirty="0">
                          <a:solidFill>
                            <a:srgbClr val="203864"/>
                          </a:solidFill>
                          <a:latin typeface="Open Sans Light" panose="020B0306030504020204" pitchFamily="34" charset="0"/>
                          <a:ea typeface="Open Sans Light" panose="020B0306030504020204" pitchFamily="34" charset="0"/>
                          <a:cs typeface="Open Sans Light" panose="020B0306030504020204" pitchFamily="34" charset="0"/>
                        </a:rPr>
                        <a:t>Key Challenges</a:t>
                      </a:r>
                    </a:p>
                    <a:p>
                      <a:pPr marL="111125" lvl="1" indent="-107950">
                        <a:buFont typeface="Arial" pitchFamily="34" charset="0"/>
                        <a:buChar char="•"/>
                      </a:pPr>
                      <a:r>
                        <a:rPr lang="en-US" sz="80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Capacity was constrained, leaving field support staff short of railcar storage, </a:t>
                      </a:r>
                      <a:r>
                        <a:rPr lang="en-US" sz="800" kern="1200" baseline="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transloading</a:t>
                      </a:r>
                      <a:r>
                        <a:rPr lang="en-US" sz="80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and tank and pipeline handling capacity.</a:t>
                      </a:r>
                    </a:p>
                    <a:p>
                      <a:pPr marL="111125" lvl="1" indent="-107950">
                        <a:buFont typeface="Arial" pitchFamily="34" charset="0"/>
                        <a:buChar char="•"/>
                      </a:pPr>
                      <a:r>
                        <a:rPr lang="en-US" sz="80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No existing resources were sophisticated or detailed enough to provide visibility to granular operational intelligence on impending midstream bottlenecks</a:t>
                      </a:r>
                    </a:p>
                    <a:p>
                      <a:pPr marL="111125" lvl="1" indent="-107950">
                        <a:buFont typeface="Arial" pitchFamily="34" charset="0"/>
                        <a:buChar char="•"/>
                      </a:pPr>
                      <a:endParaRPr lang="en-US" sz="80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34290" marB="34290">
                    <a:lnL w="12700" cmpd="sng">
                      <a:noFill/>
                    </a:lnL>
                    <a:lnR w="3175" cap="flat" cmpd="sng" algn="ctr">
                      <a:solidFill>
                        <a:sysClr val="window" lastClr="FFFFFF">
                          <a:lumMod val="75000"/>
                        </a:sysClr>
                      </a:solidFill>
                      <a:prstDash val="solid"/>
                      <a:round/>
                      <a:headEnd type="none" w="med" len="med"/>
                      <a:tailEnd type="none" w="med" len="med"/>
                    </a:lnR>
                    <a:lnT w="12700" cmpd="sng">
                      <a:noFill/>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lvl="0"/>
                      <a:r>
                        <a:rPr lang="en-US" sz="800" b="1" kern="1200" dirty="0">
                          <a:solidFill>
                            <a:srgbClr val="203864"/>
                          </a:solidFill>
                          <a:latin typeface="Open Sans Light" panose="020B0306030504020204" pitchFamily="34" charset="0"/>
                          <a:ea typeface="Open Sans Light" panose="020B0306030504020204" pitchFamily="34" charset="0"/>
                          <a:cs typeface="Open Sans Light" panose="020B0306030504020204" pitchFamily="34" charset="0"/>
                        </a:rPr>
                        <a:t>Why BSI was Selected</a:t>
                      </a:r>
                    </a:p>
                    <a:p>
                      <a:pPr marL="111125" lvl="1" indent="-111125">
                        <a:buFont typeface="Arial" pitchFamily="34" charset="0"/>
                        <a:buChar char="•"/>
                      </a:pPr>
                      <a:r>
                        <a:rPr lang="en-US" sz="800" kern="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Expertise and experience with </a:t>
                      </a:r>
                      <a:r>
                        <a:rPr lang="en-US" sz="800" kern="12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transloading</a:t>
                      </a:r>
                      <a:r>
                        <a:rPr lang="en-US" sz="80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and bulk commodity handling operations</a:t>
                      </a:r>
                    </a:p>
                    <a:p>
                      <a:pPr marL="111125" lvl="1" indent="-111125">
                        <a:buFont typeface="Arial" pitchFamily="34" charset="0"/>
                        <a:buChar char="•"/>
                      </a:pPr>
                      <a:r>
                        <a:rPr lang="en-US" sz="800" kern="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Database compilation and integration </a:t>
                      </a:r>
                      <a:r>
                        <a:rPr lang="en-US" sz="80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capabilities</a:t>
                      </a:r>
                      <a:endParaRPr lang="en-US" sz="800" kern="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pPr marL="111125" lvl="1" indent="-111125">
                        <a:buFont typeface="Arial" pitchFamily="34" charset="0"/>
                        <a:buChar char="•"/>
                      </a:pPr>
                      <a:r>
                        <a:rPr lang="en-US" sz="800" kern="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Knowledge of</a:t>
                      </a:r>
                      <a:r>
                        <a:rPr lang="en-US" sz="80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compliance requirements in hazardous chemicals handling and logistics</a:t>
                      </a:r>
                      <a:endParaRPr lang="en-US" sz="800" kern="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34290" marB="34290">
                    <a:lnL w="3175" cap="flat" cmpd="sng" algn="ctr">
                      <a:solidFill>
                        <a:sysClr val="window" lastClr="FFFFFF">
                          <a:lumMod val="75000"/>
                        </a:sysClr>
                      </a:solidFill>
                      <a:prstDash val="solid"/>
                      <a:round/>
                      <a:headEnd type="none" w="med" len="med"/>
                      <a:tailEnd type="none" w="med" len="med"/>
                    </a:lnL>
                    <a:lnR w="12700" cmpd="sng">
                      <a:noFill/>
                    </a:lnR>
                    <a:lnT w="12700" cmpd="sng">
                      <a:noFill/>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38187">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lvl="0"/>
                      <a:r>
                        <a:rPr lang="en-US" sz="800" b="1" kern="1200" dirty="0">
                          <a:solidFill>
                            <a:srgbClr val="203864"/>
                          </a:solidFill>
                          <a:latin typeface="Open Sans Light" panose="020B0306030504020204" pitchFamily="34" charset="0"/>
                          <a:ea typeface="Open Sans Light" panose="020B0306030504020204" pitchFamily="34" charset="0"/>
                          <a:cs typeface="Open Sans Light" panose="020B0306030504020204" pitchFamily="34" charset="0"/>
                        </a:rPr>
                        <a:t>Project Scope</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800" kern="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800" kern="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34290" marB="34290">
                    <a:lnL w="12700" cmpd="sng">
                      <a:noFill/>
                    </a:lnL>
                    <a:lnR w="3175" cap="flat" cmpd="sng" algn="ctr">
                      <a:solidFill>
                        <a:sysClr val="window" lastClr="FFFFFF">
                          <a:lumMod val="75000"/>
                        </a:sysClr>
                      </a:solid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lvl="0"/>
                      <a:r>
                        <a:rPr lang="en-US" sz="800" b="1" kern="1200" dirty="0">
                          <a:solidFill>
                            <a:srgbClr val="203864"/>
                          </a:solidFill>
                          <a:latin typeface="Open Sans Light" panose="020B0306030504020204" pitchFamily="34" charset="0"/>
                          <a:ea typeface="Open Sans Light" panose="020B0306030504020204" pitchFamily="34" charset="0"/>
                          <a:cs typeface="Open Sans Light" panose="020B0306030504020204" pitchFamily="34" charset="0"/>
                        </a:rPr>
                        <a:t>Project Approach</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800" b="0" i="0" u="none" strike="noStrike" kern="1200" cap="none" spc="0" normalizeH="0" baseline="0" noProof="0" dirty="0">
                          <a:ln>
                            <a:noFill/>
                          </a:ln>
                          <a:solidFill>
                            <a:schemeClr val="tx1">
                              <a:lumMod val="75000"/>
                              <a:lumOff val="25000"/>
                            </a:scheme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Developed a nationwide database of </a:t>
                      </a:r>
                      <a:r>
                        <a:rPr kumimoji="0" lang="en-US" sz="800" b="0" i="0" u="none" strike="noStrike" kern="1200" cap="none" spc="0" normalizeH="0" baseline="0" noProof="0" dirty="0" err="1">
                          <a:ln>
                            <a:noFill/>
                          </a:ln>
                          <a:solidFill>
                            <a:schemeClr val="tx1">
                              <a:lumMod val="75000"/>
                              <a:lumOff val="25000"/>
                            </a:scheme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transload</a:t>
                      </a:r>
                      <a:r>
                        <a:rPr kumimoji="0" lang="en-US" sz="800" b="0" i="0" u="none" strike="noStrike" kern="1200" cap="none" spc="0" normalizeH="0" baseline="0" noProof="0" dirty="0">
                          <a:ln>
                            <a:noFill/>
                          </a:ln>
                          <a:solidFill>
                            <a:schemeClr val="tx1">
                              <a:lumMod val="75000"/>
                              <a:lumOff val="25000"/>
                            </a:scheme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facilities, tanks capable of handling each fuel, and railroad </a:t>
                      </a:r>
                      <a:r>
                        <a:rPr kumimoji="0" lang="en-US" sz="800" b="0" i="0" u="none" strike="noStrike" kern="1200" cap="none" spc="0" normalizeH="0" baseline="0" noProof="0" dirty="0" err="1">
                          <a:ln>
                            <a:noFill/>
                          </a:ln>
                          <a:solidFill>
                            <a:schemeClr val="tx1">
                              <a:lumMod val="75000"/>
                              <a:lumOff val="25000"/>
                            </a:scheme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carspots</a:t>
                      </a:r>
                      <a:endParaRPr kumimoji="0" lang="en-US" sz="800" b="0" i="0" u="none" strike="noStrike" kern="1200" cap="none" spc="0" normalizeH="0" baseline="0" noProof="0" dirty="0">
                        <a:ln>
                          <a:noFill/>
                        </a:ln>
                        <a:solidFill>
                          <a:schemeClr val="tx1">
                            <a:lumMod val="75000"/>
                            <a:lumOff val="25000"/>
                          </a:scheme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800" b="0" i="0" u="none" strike="noStrike" kern="1200" cap="none" spc="0" normalizeH="0" baseline="0" noProof="0" dirty="0">
                          <a:ln>
                            <a:noFill/>
                          </a:ln>
                          <a:solidFill>
                            <a:schemeClr val="tx1">
                              <a:lumMod val="75000"/>
                              <a:lumOff val="25000"/>
                            </a:scheme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Analyzed qualifying parameters such as available capacity, compliance record, and rates</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800" b="0" i="0" u="none" strike="noStrike" kern="1200" cap="none" spc="0" normalizeH="0" baseline="0" noProof="0" dirty="0">
                          <a:ln>
                            <a:noFill/>
                          </a:ln>
                          <a:solidFill>
                            <a:schemeClr val="tx1">
                              <a:lumMod val="75000"/>
                              <a:lumOff val="25000"/>
                            </a:scheme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Compiled a database of contacts for every facility</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800" b="0" i="0" u="none" strike="noStrike" kern="1200" cap="none" spc="0" normalizeH="0" baseline="0" noProof="0" dirty="0">
                          <a:ln>
                            <a:noFill/>
                          </a:ln>
                          <a:solidFill>
                            <a:schemeClr val="tx1">
                              <a:lumMod val="75000"/>
                              <a:lumOff val="25000"/>
                            </a:schemeClr>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Conducted a strategic competitive analysis of large midstream suppliers</a:t>
                      </a:r>
                    </a:p>
                  </a:txBody>
                  <a:tcPr marL="68580" marR="68580" marT="34290" marB="34290">
                    <a:lnL w="3175" cap="flat" cmpd="sng" algn="ctr">
                      <a:solidFill>
                        <a:sysClr val="window" lastClr="FFFFFF">
                          <a:lumMod val="75000"/>
                        </a:sysClr>
                      </a:solidFill>
                      <a:prstDash val="solid"/>
                      <a:round/>
                      <a:headEnd type="none" w="med" len="med"/>
                      <a:tailEnd type="none" w="med" len="med"/>
                    </a:lnL>
                    <a:lnR w="12700" cmpd="sng">
                      <a:noFill/>
                    </a:lnR>
                    <a:lnT w="3175" cap="flat" cmpd="sng" algn="ctr">
                      <a:solidFill>
                        <a:sysClr val="window" lastClr="FFFFFF">
                          <a:lumMod val="75000"/>
                        </a:sysClr>
                      </a:solidFill>
                      <a:prstDash val="solid"/>
                      <a:round/>
                      <a:headEnd type="none" w="med" len="med"/>
                      <a:tailEnd type="none" w="med" len="med"/>
                    </a:lnT>
                    <a:lnB w="3175"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82417">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lvl="0"/>
                      <a:r>
                        <a:rPr lang="en-US" sz="800" b="1" kern="1200" dirty="0">
                          <a:solidFill>
                            <a:srgbClr val="203864"/>
                          </a:solidFill>
                          <a:latin typeface="Open Sans Light" panose="020B0306030504020204" pitchFamily="34" charset="0"/>
                          <a:ea typeface="Open Sans Light" panose="020B0306030504020204" pitchFamily="34" charset="0"/>
                          <a:cs typeface="Open Sans Light" panose="020B0306030504020204" pitchFamily="34" charset="0"/>
                        </a:rPr>
                        <a:t>Financial Benefits Realized</a:t>
                      </a:r>
                    </a:p>
                    <a:p>
                      <a:pPr marL="111125" lvl="1" indent="-107950">
                        <a:buFont typeface="Arial" pitchFamily="34" charset="0"/>
                        <a:buChar char="•"/>
                      </a:pPr>
                      <a:r>
                        <a:rPr lang="en-US" sz="800" b="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Increased revenue from higher throughput</a:t>
                      </a:r>
                    </a:p>
                    <a:p>
                      <a:pPr marL="111125" lvl="1" indent="-107950">
                        <a:buFont typeface="Arial" pitchFamily="34" charset="0"/>
                        <a:buChar char="•"/>
                      </a:pPr>
                      <a:r>
                        <a:rPr lang="en-US" sz="800" b="0" kern="12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Reduced costs by identifying more suppliers and building a procurement information system that facilitated a more competitive tendering process</a:t>
                      </a:r>
                    </a:p>
                  </a:txBody>
                  <a:tcPr marL="68580" marR="68580" marT="34290" marB="34290">
                    <a:lnL w="12700" cmpd="sng">
                      <a:noFill/>
                    </a:lnL>
                    <a:lnR w="3175" cap="flat" cmpd="sng" algn="ctr">
                      <a:solidFill>
                        <a:sysClr val="window" lastClr="FFFFFF">
                          <a:lumMod val="75000"/>
                        </a:sysClr>
                      </a:solidFill>
                      <a:prstDash val="solid"/>
                      <a:round/>
                      <a:headEnd type="none" w="med" len="med"/>
                      <a:tailEnd type="none" w="med" len="med"/>
                    </a:lnR>
                    <a:lnT w="3175" cap="flat" cmpd="sng" algn="ctr">
                      <a:solidFill>
                        <a:sysClr val="window" lastClr="FFFFFF">
                          <a:lumMod val="75000"/>
                        </a:sys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lvl="0"/>
                      <a:r>
                        <a:rPr lang="en-US" sz="800" b="1" dirty="0">
                          <a:solidFill>
                            <a:srgbClr val="203864"/>
                          </a:solidFill>
                          <a:latin typeface="Open Sans Light" panose="020B0306030504020204" pitchFamily="34" charset="0"/>
                          <a:ea typeface="Open Sans Light" panose="020B0306030504020204" pitchFamily="34" charset="0"/>
                          <a:cs typeface="Open Sans Light" panose="020B0306030504020204" pitchFamily="34" charset="0"/>
                        </a:rPr>
                        <a:t>Operational Benefits Realized</a:t>
                      </a:r>
                    </a:p>
                    <a:p>
                      <a:pPr marL="111125" indent="-111125">
                        <a:buFont typeface="Arial" pitchFamily="34" charset="0"/>
                        <a:buChar char="•"/>
                      </a:pPr>
                      <a:r>
                        <a:rPr lang="en-US" sz="8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Revealed spots of available capacity, which increased throughput and fuel sales</a:t>
                      </a:r>
                    </a:p>
                    <a:p>
                      <a:pPr marL="111125" indent="-111125">
                        <a:buFont typeface="Arial" pitchFamily="34" charset="0"/>
                        <a:buChar char="•"/>
                      </a:pPr>
                      <a:r>
                        <a:rPr lang="en-US" sz="800" baseline="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Increased flexibility by facilitating access to a broader range of suppliers</a:t>
                      </a:r>
                    </a:p>
                    <a:p>
                      <a:pPr marL="111125" lvl="1" indent="-107950">
                        <a:buFont typeface="Arial" pitchFamily="34" charset="0"/>
                        <a:buChar char="•"/>
                      </a:pPr>
                      <a:endParaRPr lang="en-US" sz="800" b="0" kern="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34290" marB="34290">
                    <a:lnL w="3175" cap="flat" cmpd="sng" algn="ctr">
                      <a:solidFill>
                        <a:sysClr val="window" lastClr="FFFFFF">
                          <a:lumMod val="75000"/>
                        </a:sysClr>
                      </a:solidFill>
                      <a:prstDash val="solid"/>
                      <a:round/>
                      <a:headEnd type="none" w="med" len="med"/>
                      <a:tailEnd type="none" w="med" len="med"/>
                    </a:lnL>
                    <a:lnR w="12700" cmpd="sng">
                      <a:noFill/>
                    </a:lnR>
                    <a:lnT w="3175" cap="flat" cmpd="sng" algn="ctr">
                      <a:solidFill>
                        <a:sysClr val="window" lastClr="FFFFFF">
                          <a:lumMod val="75000"/>
                        </a:sys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0" name="Rectangle 9"/>
          <p:cNvSpPr/>
          <p:nvPr/>
        </p:nvSpPr>
        <p:spPr>
          <a:xfrm>
            <a:off x="819337" y="4522364"/>
            <a:ext cx="1117934" cy="900246"/>
          </a:xfrm>
          <a:prstGeom prst="rect">
            <a:avLst/>
          </a:prstGeom>
        </p:spPr>
        <p:txBody>
          <a:bodyPr wrap="square">
            <a:spAutoFit/>
          </a:bodyPr>
          <a:lstStyle/>
          <a:p>
            <a:pPr marL="83346" lvl="1" indent="-80966" algn="l" defTabSz="685823" fontAlgn="auto">
              <a:spcBef>
                <a:spcPts val="0"/>
              </a:spcBef>
              <a:spcAft>
                <a:spcPts val="0"/>
              </a:spcAft>
              <a:buFont typeface="Arial" pitchFamily="34" charset="0"/>
              <a:buChar char="•"/>
              <a:defRPr/>
            </a:pP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Storage tank farms for bulk storage</a:t>
            </a:r>
          </a:p>
          <a:p>
            <a:pPr marL="83346" lvl="1" indent="-80966" algn="l" defTabSz="685823" fontAlgn="auto">
              <a:spcBef>
                <a:spcPts val="0"/>
              </a:spcBef>
              <a:spcAft>
                <a:spcPts val="0"/>
              </a:spcAft>
              <a:buFont typeface="Arial" pitchFamily="34" charset="0"/>
              <a:buChar char="•"/>
              <a:defRPr/>
            </a:pP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Railcar storage</a:t>
            </a:r>
          </a:p>
          <a:p>
            <a:pPr marL="83346" lvl="1" indent="-80966" algn="l" defTabSz="685823" fontAlgn="auto">
              <a:spcBef>
                <a:spcPts val="0"/>
              </a:spcBef>
              <a:spcAft>
                <a:spcPts val="0"/>
              </a:spcAft>
              <a:buFont typeface="Arial" pitchFamily="34" charset="0"/>
              <a:buChar char="•"/>
              <a:defRPr/>
            </a:pP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Trans-loading facilities (railcar to truck and vice versa)</a:t>
            </a:r>
          </a:p>
        </p:txBody>
      </p:sp>
      <p:sp>
        <p:nvSpPr>
          <p:cNvPr id="11" name="Rectangle 10"/>
          <p:cNvSpPr/>
          <p:nvPr/>
        </p:nvSpPr>
        <p:spPr>
          <a:xfrm>
            <a:off x="1838999" y="4497512"/>
            <a:ext cx="1795503" cy="1246495"/>
          </a:xfrm>
          <a:prstGeom prst="rect">
            <a:avLst/>
          </a:prstGeom>
        </p:spPr>
        <p:txBody>
          <a:bodyPr wrap="square">
            <a:spAutoFit/>
          </a:bodyPr>
          <a:lstStyle/>
          <a:p>
            <a:pPr marL="83346" lvl="1" indent="-80966" algn="l" defTabSz="685823" fontAlgn="auto">
              <a:spcBef>
                <a:spcPts val="0"/>
              </a:spcBef>
              <a:spcAft>
                <a:spcPts val="0"/>
              </a:spcAft>
              <a:buFont typeface="Arial" pitchFamily="34" charset="0"/>
              <a:buChar char="•"/>
              <a:defRPr/>
            </a:pP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Ethylene, Compressed</a:t>
            </a:r>
          </a:p>
          <a:p>
            <a:pPr marL="83346" lvl="1" indent="-80966" algn="l" defTabSz="685823" fontAlgn="auto">
              <a:spcBef>
                <a:spcPts val="0"/>
              </a:spcBef>
              <a:spcAft>
                <a:spcPts val="0"/>
              </a:spcAft>
              <a:buFont typeface="Arial" pitchFamily="34" charset="0"/>
              <a:buChar char="•"/>
              <a:defRPr/>
            </a:pP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Ethyl Acetate</a:t>
            </a:r>
          </a:p>
          <a:p>
            <a:pPr marL="83346" lvl="1" indent="-80966" algn="l" defTabSz="685823" fontAlgn="auto">
              <a:spcBef>
                <a:spcPts val="0"/>
              </a:spcBef>
              <a:spcAft>
                <a:spcPts val="0"/>
              </a:spcAft>
              <a:buFont typeface="Arial" pitchFamily="34" charset="0"/>
              <a:buChar char="•"/>
              <a:defRPr/>
            </a:pP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Flammable Liquid, N.O.S.</a:t>
            </a:r>
          </a:p>
          <a:p>
            <a:pPr marL="83346" lvl="1" indent="-80966" algn="l" defTabSz="685823" fontAlgn="auto">
              <a:spcBef>
                <a:spcPts val="0"/>
              </a:spcBef>
              <a:spcAft>
                <a:spcPts val="0"/>
              </a:spcAft>
              <a:buFont typeface="Arial" pitchFamily="34" charset="0"/>
              <a:buChar char="•"/>
              <a:defRPr/>
            </a:pP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Acetic Acid, Solution/Glacial</a:t>
            </a:r>
          </a:p>
          <a:p>
            <a:pPr marL="83346" lvl="1" indent="-80966" algn="l" defTabSz="685823" fontAlgn="auto">
              <a:spcBef>
                <a:spcPts val="0"/>
              </a:spcBef>
              <a:spcAft>
                <a:spcPts val="0"/>
              </a:spcAft>
              <a:buFont typeface="Arial" pitchFamily="34" charset="0"/>
              <a:buChar char="•"/>
              <a:defRPr/>
            </a:pP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Acetic  Anhydride</a:t>
            </a:r>
          </a:p>
          <a:p>
            <a:pPr marL="83346" lvl="1" indent="-80966" algn="l" defTabSz="685823" fontAlgn="auto">
              <a:spcBef>
                <a:spcPts val="0"/>
              </a:spcBef>
              <a:spcAft>
                <a:spcPts val="0"/>
              </a:spcAft>
              <a:buFont typeface="Arial" pitchFamily="34" charset="0"/>
              <a:buChar char="•"/>
              <a:defRPr/>
            </a:pPr>
            <a:r>
              <a:rPr lang="en-US" sz="750" kern="0" dirty="0" err="1">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Butadienes</a:t>
            </a: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 Stabilized</a:t>
            </a:r>
          </a:p>
          <a:p>
            <a:pPr marL="83346" lvl="1" indent="-80966" algn="l" defTabSz="685823" fontAlgn="auto">
              <a:spcBef>
                <a:spcPts val="0"/>
              </a:spcBef>
              <a:spcAft>
                <a:spcPts val="0"/>
              </a:spcAft>
              <a:buFont typeface="Arial" pitchFamily="34" charset="0"/>
              <a:buChar char="•"/>
              <a:defRPr/>
            </a:pP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Ethylbenzene</a:t>
            </a:r>
          </a:p>
          <a:p>
            <a:pPr marL="83346" lvl="1" indent="-80966" algn="l" defTabSz="685823" fontAlgn="auto">
              <a:spcBef>
                <a:spcPts val="0"/>
              </a:spcBef>
              <a:spcAft>
                <a:spcPts val="0"/>
              </a:spcAft>
              <a:buFont typeface="Arial" pitchFamily="34" charset="0"/>
              <a:buChar char="•"/>
              <a:defRPr/>
            </a:pP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Xylenes</a:t>
            </a:r>
          </a:p>
          <a:p>
            <a:pPr marL="83346" lvl="1" indent="-80966" algn="l" defTabSz="685823" fontAlgn="auto">
              <a:spcBef>
                <a:spcPts val="0"/>
              </a:spcBef>
              <a:spcAft>
                <a:spcPts val="0"/>
              </a:spcAft>
              <a:buFont typeface="Arial" pitchFamily="34" charset="0"/>
              <a:buChar char="•"/>
              <a:defRPr/>
            </a:pPr>
            <a:r>
              <a:rPr lang="en-US" sz="750" kern="0" dirty="0">
                <a:solidFill>
                  <a:prstClr val="black">
                    <a:lumMod val="75000"/>
                    <a:lumOff val="25000"/>
                  </a:prstClr>
                </a:solidFill>
                <a:latin typeface="Open Sans Light" panose="020B0306030504020204" pitchFamily="34" charset="0"/>
                <a:ea typeface="Open Sans Light" panose="020B0306030504020204" pitchFamily="34" charset="0"/>
                <a:cs typeface="Open Sans Light" panose="020B0306030504020204" pitchFamily="34" charset="0"/>
              </a:rPr>
              <a:t>Other Flammable and Environmentally Hazardous Liquids</a:t>
            </a:r>
          </a:p>
        </p:txBody>
      </p:sp>
      <p:cxnSp>
        <p:nvCxnSpPr>
          <p:cNvPr id="17" name="Straight Connector 16"/>
          <p:cNvCxnSpPr/>
          <p:nvPr/>
        </p:nvCxnSpPr>
        <p:spPr>
          <a:xfrm flipV="1">
            <a:off x="696299" y="6449071"/>
            <a:ext cx="7688187" cy="3"/>
          </a:xfrm>
          <a:prstGeom prst="line">
            <a:avLst/>
          </a:prstGeom>
          <a:noFill/>
          <a:ln w="6350" cap="flat" cmpd="sng" algn="ctr">
            <a:solidFill>
              <a:srgbClr val="203864"/>
            </a:solidFill>
            <a:prstDash val="solid"/>
            <a:miter lim="800000"/>
          </a:ln>
          <a:effectLst/>
        </p:spPr>
      </p:cxnSp>
      <p:sp>
        <p:nvSpPr>
          <p:cNvPr id="12" name="TextBox 11"/>
          <p:cNvSpPr txBox="1"/>
          <p:nvPr/>
        </p:nvSpPr>
        <p:spPr>
          <a:xfrm>
            <a:off x="4255878" y="1025101"/>
            <a:ext cx="381836" cy="261610"/>
          </a:xfrm>
          <a:prstGeom prst="rect">
            <a:avLst/>
          </a:prstGeom>
          <a:noFill/>
        </p:spPr>
        <p:txBody>
          <a:bodyPr wrap="none" rtlCol="0">
            <a:spAutoFit/>
          </a:bodyPr>
          <a:lstStyle/>
          <a:p>
            <a:r>
              <a:rPr lang="en-US" b="1" dirty="0"/>
              <a:t>BP</a:t>
            </a:r>
          </a:p>
        </p:txBody>
      </p:sp>
    </p:spTree>
    <p:extLst>
      <p:ext uri="{BB962C8B-B14F-4D97-AF65-F5344CB8AC3E}">
        <p14:creationId xmlns:p14="http://schemas.microsoft.com/office/powerpoint/2010/main" val="56848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93b5b99277b0be1c978b1bc27a5172bb1952a2a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9">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280587</TotalTime>
  <Words>238</Words>
  <Application>Microsoft Office PowerPoint</Application>
  <PresentationFormat>On-screen Show (4:3)</PresentationFormat>
  <Paragraphs>45</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Calibri</vt:lpstr>
      <vt:lpstr>Arial</vt:lpstr>
      <vt:lpstr>Segoe UI Light</vt:lpstr>
      <vt:lpstr>Open Sans Light</vt:lpstr>
      <vt:lpstr>Segoe UI</vt:lpstr>
      <vt:lpstr>Times New Roman</vt:lpstr>
      <vt:lpstr>Office Theme</vt:lpstr>
      <vt:lpstr>Operations Improvement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David Jacoby</dc:creator>
  <cp:lastModifiedBy>Austin Reed</cp:lastModifiedBy>
  <cp:revision>3913</cp:revision>
  <cp:lastPrinted>2016-05-09T00:38:09Z</cp:lastPrinted>
  <dcterms:created xsi:type="dcterms:W3CDTF">2011-08-18T16:17:14Z</dcterms:created>
  <dcterms:modified xsi:type="dcterms:W3CDTF">2019-10-15T18:20:13Z</dcterms:modified>
</cp:coreProperties>
</file>