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8" r:id="rId2"/>
  </p:sldIdLst>
  <p:sldSz cx="7772400" cy="9144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306030504020204" pitchFamily="3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4" autoAdjust="0"/>
    <p:restoredTop sz="94656" autoAdjust="0"/>
  </p:normalViewPr>
  <p:slideViewPr>
    <p:cSldViewPr snapToGrid="0">
      <p:cViewPr varScale="1">
        <p:scale>
          <a:sx n="84" d="100"/>
          <a:sy n="84" d="100"/>
        </p:scale>
        <p:origin x="347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8475136"/>
            <a:ext cx="2623185" cy="48683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2019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95E0D69-8536-49B2-88E3-88B266CD4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57" y="4442"/>
            <a:ext cx="1866843" cy="1328120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14841"/>
              </p:ext>
            </p:extLst>
          </p:nvPr>
        </p:nvGraphicFramePr>
        <p:xfrm>
          <a:off x="4030134" y="1898409"/>
          <a:ext cx="3285066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45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9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$200+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80,000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and Price Intelligence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865130"/>
              </p:ext>
            </p:extLst>
          </p:nvPr>
        </p:nvGraphicFramePr>
        <p:xfrm>
          <a:off x="767645" y="4056451"/>
          <a:ext cx="6649155" cy="436233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3161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Power plant design relied heavily on a specific turbine OEM and service provider.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Turbine acquisition and maintenance contract had not yet been negotiated, raising complications for exert price leverage given the design.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 strategy was needed to interject price competitiveness and pressure into the remaining contracting process.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estimation and engineering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Technical knowledge of refineries and power plant technologies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ability to reduce 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with strategic suppliers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3855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Benchmarks of 23 IGCC (Integrated Gasification Combined Cycle) plants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Construction, operating,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maintenance costs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Adaptation and customization of gas turbines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Conducted primary and secondary research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Built cost structures from ground up and compared to actual bids, bottom-up, top-down and laterally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Analyzed comparative lifecycle costs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Toured plants and facilities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high-impact negotiating points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238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(Potential)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20-30% cost savings through use of an independent (non-OEM) maintenance provider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20% savings potential from increasing maintenance intervals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10%+ savings on capital spares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5% cost savings from performing some maintenance in-house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</a:t>
                      </a:r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Benefits (Potential)</a:t>
                      </a:r>
                      <a:endParaRPr lang="en-US" sz="1000" b="1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Higher confidence in the strength and durability of the long-term contract with the key supplier</a:t>
                      </a:r>
                    </a:p>
                    <a:p>
                      <a:pPr marL="111125" marR="0" lvl="0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Clearer</a:t>
                      </a: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operating mission, including better relationship between procurement and operations/maintenance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151466" y="339138"/>
            <a:ext cx="17445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#74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Integrated Gasification Combined Cycle (IGCC) Gas Turbine Service Contract Negotiation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82154" y="8663354"/>
            <a:ext cx="7120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56A930D-C5AB-4C10-94E1-B76C9705C4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22" y="1870822"/>
            <a:ext cx="2667000" cy="172263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068E249-76DB-B9AA-D203-A810B8FCCAB4}"/>
              </a:ext>
            </a:extLst>
          </p:cNvPr>
          <p:cNvSpPr/>
          <p:nvPr/>
        </p:nvSpPr>
        <p:spPr>
          <a:xfrm>
            <a:off x="167640" y="198120"/>
            <a:ext cx="3518182" cy="731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CA6D1386-AB42-D2C9-FE4E-3FA737AA89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73" y="90443"/>
            <a:ext cx="1000199" cy="99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1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2222</TotalTime>
  <Words>256</Words>
  <Application>Microsoft Macintosh PowerPoint</Application>
  <PresentationFormat>Custom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Open Sans Light</vt:lpstr>
      <vt:lpstr>Calibri Light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Muhammad Taha Ali</cp:lastModifiedBy>
  <cp:revision>53</cp:revision>
  <dcterms:created xsi:type="dcterms:W3CDTF">2016-04-17T19:51:20Z</dcterms:created>
  <dcterms:modified xsi:type="dcterms:W3CDTF">2025-05-16T18:51:14Z</dcterms:modified>
</cp:coreProperties>
</file>