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7315200" cy="9601200"/>
  <p:embeddedFontLst>
    <p:embeddedFont>
      <p:font typeface="Calibri Light" panose="020F0302020204030204" pitchFamily="3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322" autoAdjust="0"/>
    <p:restoredTop sz="94660"/>
  </p:normalViewPr>
  <p:slideViewPr>
    <p:cSldViewPr snapToGrid="0">
      <p:cViewPr varScale="1">
        <p:scale>
          <a:sx n="81" d="100"/>
          <a:sy n="81" d="100"/>
        </p:scale>
        <p:origin x="1602" y="42"/>
      </p:cViewPr>
      <p:guideLst>
        <p:guide orient="horz" pos="2880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pPr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450" y="0"/>
            <a:ext cx="1631950" cy="1223963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972848"/>
              </p:ext>
            </p:extLst>
          </p:nvPr>
        </p:nvGraphicFramePr>
        <p:xfrm>
          <a:off x="4030133" y="2001524"/>
          <a:ext cx="3336925" cy="150582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55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9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80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506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Agency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Department</a:t>
                      </a:r>
                      <a:r>
                        <a:rPr lang="en-US" sz="1200" baseline="0" dirty="0"/>
                        <a:t> of Transportation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MA, United</a:t>
                      </a:r>
                      <a:r>
                        <a:rPr lang="en-US" sz="1200" baseline="0" dirty="0"/>
                        <a:t> States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Economic Analysis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40178" y="1935137"/>
            <a:ext cx="2743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038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“Your analysis held up to intense scrutiny."  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Legal Counsel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691202"/>
              </p:ext>
            </p:extLst>
          </p:nvPr>
        </p:nvGraphicFramePr>
        <p:xfrm>
          <a:off x="666045" y="4046621"/>
          <a:ext cx="6649154" cy="3820337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34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10640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While traditional transportation and economic impact modeling had addressed the impacts on industry somewhat irregularly, there had been a gap in addressing exactly how businesses benefit from improved transportation, which could explain and quantify the industry impacts from transportation improvements with emphasis on supply chain effects. 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was selected because of its expertise in the area of supply chain management and capability to conduct quantitative economic analysis. It has a sound track record of conducting studies involving quantification of benefits as a result of process improvements.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40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included in-depth study to establish a methodology for quantifying the benefits of large-scale freight infrastructure investments. developing quantifiable methodologies to quantify national vs. local/regional benefits, with specific focus on supply chain improvement.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supply chain effects of transportation improvements are a critical element of that improvement and this analysis provides needed information on the logistics (aka, second order effects) benefits to industry. 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Integrated leading-edge supply chain thinking with transportation planning methods to determine the supply chain impact of various types of transportation investments.  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study quantified key baselines and variables by industry to facilitate its use in specific project evaluations.</a:t>
                      </a:r>
                    </a:p>
                    <a:p>
                      <a:pPr marL="171450" marR="0" lvl="0" indent="-1714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03864"/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The methodology focused on industry specificity of the benefits, and allowed for comparisons across modes and types of projects.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  <a:r>
                        <a:rPr lang="en-US" sz="1000" b="0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 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93241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849436" y="339138"/>
            <a:ext cx="12282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Supplier Competitive Analysis &amp; Contracting Strategy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4490" y="1237737"/>
            <a:ext cx="777689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/>
              <a:t>US Department </a:t>
            </a:r>
            <a:r>
              <a:rPr lang="en-US"/>
              <a:t>of Transportation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7" y="1889179"/>
            <a:ext cx="271462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660</TotalTime>
  <Words>282</Words>
  <Application>Microsoft Office PowerPoint</Application>
  <PresentationFormat>Custom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Open Sans Light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56</cp:revision>
  <cp:lastPrinted>2016-07-22T20:00:12Z</cp:lastPrinted>
  <dcterms:created xsi:type="dcterms:W3CDTF">2016-04-17T19:51:20Z</dcterms:created>
  <dcterms:modified xsi:type="dcterms:W3CDTF">2016-12-22T23:36:08Z</dcterms:modified>
</cp:coreProperties>
</file>