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5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45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510" y="4131"/>
            <a:ext cx="2167890" cy="1218079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413540"/>
              </p:ext>
            </p:extLst>
          </p:nvPr>
        </p:nvGraphicFramePr>
        <p:xfrm>
          <a:off x="666044" y="4213579"/>
          <a:ext cx="6649156" cy="465610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189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failures highlighted deficiencies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in the maintenance organization and management personnel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Labor issues complicated the relationship with maintenance staff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Management wanted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to replace leadership while straightening out the problems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Helped avert a catastrophic financial event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by identifying an impending operational problem before it occurred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Executive confidence in consultant judgment in a  politically charged situation</a:t>
                      </a: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214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Interim management of aircraft maintenance operations (replaced an incumbent manager)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Reorganization of the division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Redefinition of responsibilities and rewriting of job descriptions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Preparation of a 5-year plan to align staff around a common mission, vision, objectives, and targets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Reorganized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the division, including reassignment of incumbent managers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Designed an organization structure and mapped ‘should-be’ processes around lean management and reliability-centered maintenance principles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Rewrote job descriptions, clarifying accountabilities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a 5-year plan in collaboration with department managers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Set individual and group targets around the targets from the long term plan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07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 million annual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savings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million per year reduction in labor costs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 leadership and direction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Rapid elimination of operational risk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34757"/>
              </p:ext>
            </p:extLst>
          </p:nvPr>
        </p:nvGraphicFramePr>
        <p:xfrm>
          <a:off x="4025900" y="1893239"/>
          <a:ext cx="3589339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9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Maintenance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$35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 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States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Reorganization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5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Management Structure, Job Descriptions, Process Redesign, and Interim Leadership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5900" y="339138"/>
            <a:ext cx="1545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20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598394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" y="1866900"/>
            <a:ext cx="2600325" cy="175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69723" y="8628874"/>
            <a:ext cx="445477" cy="428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135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</TotalTime>
  <Words>224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86</cp:revision>
  <dcterms:created xsi:type="dcterms:W3CDTF">2016-04-17T19:51:20Z</dcterms:created>
  <dcterms:modified xsi:type="dcterms:W3CDTF">2019-10-15T16:22:45Z</dcterms:modified>
</cp:coreProperties>
</file>